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10693400" cy="7556500"/>
  <p:notesSz cx="6858000" cy="9144000"/>
  <p:embeddedFontLst>
    <p:embeddedFont>
      <p:font typeface="Hammersmith One" charset="1" panose="02010703030501060504"/>
      <p:regular r:id="rId12"/>
    </p:embeddedFont>
    <p:embeddedFont>
      <p:font typeface="Aristotelica Pro Semi-Bold" charset="1" panose="00000600000000000000"/>
      <p:regular r:id="rId13"/>
    </p:embeddedFont>
    <p:embeddedFont>
      <p:font typeface="Aristotelica Pro Heavy" charset="1" panose="00000A00000000000000"/>
      <p:regular r:id="rId14"/>
    </p:embeddedFont>
    <p:embeddedFont>
      <p:font typeface="Montserrat" charset="1" panose="00000500000000000000"/>
      <p:regular r:id="rId15"/>
    </p:embeddedFont>
    <p:embeddedFont>
      <p:font typeface="Aristotelica Pro" charset="1" panose="00000500000000000000"/>
      <p:regular r:id="rId16"/>
    </p:embeddedFont>
    <p:embeddedFont>
      <p:font typeface="Aristotelica Pro Bold" charset="1" panose="00000800000000000000"/>
      <p:regular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fonts/font12.fntdata" Type="http://schemas.openxmlformats.org/officeDocument/2006/relationships/font"/><Relationship Id="rId13" Target="fonts/font13.fntdata" Type="http://schemas.openxmlformats.org/officeDocument/2006/relationships/font"/><Relationship Id="rId14" Target="fonts/font14.fntdata" Type="http://schemas.openxmlformats.org/officeDocument/2006/relationships/font"/><Relationship Id="rId15" Target="fonts/font15.fntdata" Type="http://schemas.openxmlformats.org/officeDocument/2006/relationships/font"/><Relationship Id="rId16" Target="fonts/font16.fntdata" Type="http://schemas.openxmlformats.org/officeDocument/2006/relationships/font"/><Relationship Id="rId17" Target="fonts/font17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3.png" Type="http://schemas.openxmlformats.org/officeDocument/2006/relationships/image"/><Relationship Id="rId11" Target="https://college.cohond.nl/impact-met-honden" TargetMode="External" Type="http://schemas.openxmlformats.org/officeDocument/2006/relationships/hyperlink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https://cohond.nl/product/cohond-college-kennismakingsworkshop-zonder-eigen-hond/" TargetMode="External" Type="http://schemas.openxmlformats.org/officeDocument/2006/relationships/hyperlink"/><Relationship Id="rId5" Target="https://cohond.nl/product/cohond-college-kennismakingsworkshop-zonder-eigen-hond/" TargetMode="External" Type="http://schemas.openxmlformats.org/officeDocument/2006/relationships/hyperlink"/><Relationship Id="rId6" Target="https://cohond.nl/product/masterclass-hersenwerken-voor-honden-binnen-animal-assisted-services/" TargetMode="External" Type="http://schemas.openxmlformats.org/officeDocument/2006/relationships/hyperlink"/><Relationship Id="rId7" Target="https://cohond.nl/product/verdieping-voor-professionals/" TargetMode="External" Type="http://schemas.openxmlformats.org/officeDocument/2006/relationships/hyperlink"/><Relationship Id="rId8" Target="https://cohond.nl/product/verdieping-voor-professionals/" TargetMode="External" Type="http://schemas.openxmlformats.org/officeDocument/2006/relationships/hyperlink"/><Relationship Id="rId9" Target="https://cohond.nl/product/verdieping-voor-professionals/" TargetMode="External" Type="http://schemas.openxmlformats.org/officeDocument/2006/relationships/hyperlink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https://cohond.nl/product/masterclass-lichaamsgericht-werken-toepassen-in-de-praktijk/" TargetMode="External" Type="http://schemas.openxmlformats.org/officeDocument/2006/relationships/hyperlink"/><Relationship Id="rId6" Target="https://cohond.nl/product/huis-van-je-leven-trainingsdag/" TargetMode="External" Type="http://schemas.openxmlformats.org/officeDocument/2006/relationships/hyperlink"/><Relationship Id="rId7" Target="https://college.cohond.nl/impact-met-honden" TargetMode="External" Type="http://schemas.openxmlformats.org/officeDocument/2006/relationships/hyperlink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.png" Type="http://schemas.openxmlformats.org/officeDocument/2006/relationships/image"/><Relationship Id="rId3" Target="../media/image5.svg" Type="http://schemas.openxmlformats.org/officeDocument/2006/relationships/image"/><Relationship Id="rId4" Target="../media/image3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736909" y="1593037"/>
            <a:ext cx="9218182" cy="5703750"/>
          </a:xfrm>
          <a:custGeom>
            <a:avLst/>
            <a:gdLst/>
            <a:ahLst/>
            <a:cxnLst/>
            <a:rect r="r" b="b" t="t" l="l"/>
            <a:pathLst>
              <a:path h="5703750" w="9218182">
                <a:moveTo>
                  <a:pt x="0" y="0"/>
                </a:moveTo>
                <a:lnTo>
                  <a:pt x="9218182" y="0"/>
                </a:lnTo>
                <a:lnTo>
                  <a:pt x="9218182" y="5703750"/>
                </a:lnTo>
                <a:lnTo>
                  <a:pt x="0" y="57037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792497" y="1629133"/>
            <a:ext cx="3868457" cy="1075238"/>
            <a:chOff x="0" y="0"/>
            <a:chExt cx="1842608" cy="512153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1842607" cy="512153"/>
            </a:xfrm>
            <a:custGeom>
              <a:avLst/>
              <a:gdLst/>
              <a:ahLst/>
              <a:cxnLst/>
              <a:rect r="r" b="b" t="t" l="l"/>
              <a:pathLst>
                <a:path h="512153" w="1842607">
                  <a:moveTo>
                    <a:pt x="0" y="0"/>
                  </a:moveTo>
                  <a:lnTo>
                    <a:pt x="1842607" y="0"/>
                  </a:lnTo>
                  <a:lnTo>
                    <a:pt x="1842607" y="512153"/>
                  </a:lnTo>
                  <a:lnTo>
                    <a:pt x="0" y="512153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name="TextBox 5" id="5"/>
          <p:cNvSpPr txBox="true"/>
          <p:nvPr/>
        </p:nvSpPr>
        <p:spPr>
          <a:xfrm rot="0">
            <a:off x="2572625" y="364787"/>
            <a:ext cx="5546750" cy="90436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489"/>
              </a:lnSpc>
            </a:pPr>
            <a:r>
              <a:rPr lang="en-US" sz="5349">
                <a:solidFill>
                  <a:srgbClr val="423E3A"/>
                </a:solidFill>
                <a:latin typeface="Hammersmith One"/>
                <a:ea typeface="Hammersmith One"/>
                <a:cs typeface="Hammersmith One"/>
                <a:sym typeface="Hammersmith One"/>
              </a:rPr>
              <a:t>JANUARY 2026</a:t>
            </a:r>
          </a:p>
        </p:txBody>
      </p:sp>
      <p:grpSp>
        <p:nvGrpSpPr>
          <p:cNvPr name="Group 6" id="6"/>
          <p:cNvGrpSpPr/>
          <p:nvPr/>
        </p:nvGrpSpPr>
        <p:grpSpPr>
          <a:xfrm rot="0">
            <a:off x="4729144" y="1251891"/>
            <a:ext cx="1233713" cy="305383"/>
            <a:chOff x="0" y="0"/>
            <a:chExt cx="719645" cy="178135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8" id="8"/>
          <p:cNvGrpSpPr/>
          <p:nvPr/>
        </p:nvGrpSpPr>
        <p:grpSpPr>
          <a:xfrm rot="0">
            <a:off x="3423006" y="1251891"/>
            <a:ext cx="1233713" cy="305383"/>
            <a:chOff x="0" y="0"/>
            <a:chExt cx="719645" cy="178135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10" id="10"/>
          <p:cNvGrpSpPr/>
          <p:nvPr/>
        </p:nvGrpSpPr>
        <p:grpSpPr>
          <a:xfrm rot="0">
            <a:off x="2108510" y="1251891"/>
            <a:ext cx="1233713" cy="305383"/>
            <a:chOff x="0" y="0"/>
            <a:chExt cx="719645" cy="178135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12" id="12"/>
          <p:cNvGrpSpPr/>
          <p:nvPr/>
        </p:nvGrpSpPr>
        <p:grpSpPr>
          <a:xfrm rot="0">
            <a:off x="794015" y="1251891"/>
            <a:ext cx="1233713" cy="305383"/>
            <a:chOff x="0" y="0"/>
            <a:chExt cx="719645" cy="178135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14" id="14"/>
          <p:cNvGrpSpPr/>
          <p:nvPr/>
        </p:nvGrpSpPr>
        <p:grpSpPr>
          <a:xfrm rot="0">
            <a:off x="8661172" y="1251891"/>
            <a:ext cx="1233713" cy="305383"/>
            <a:chOff x="0" y="0"/>
            <a:chExt cx="719645" cy="178135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101F24">
                <a:alpha val="69804"/>
              </a:srgbClr>
            </a:solidFill>
          </p:spPr>
        </p:sp>
      </p:grpSp>
      <p:grpSp>
        <p:nvGrpSpPr>
          <p:cNvPr name="Group 16" id="16"/>
          <p:cNvGrpSpPr/>
          <p:nvPr/>
        </p:nvGrpSpPr>
        <p:grpSpPr>
          <a:xfrm rot="0">
            <a:off x="7355034" y="1251891"/>
            <a:ext cx="1233713" cy="305383"/>
            <a:chOff x="0" y="0"/>
            <a:chExt cx="719645" cy="178135"/>
          </a:xfrm>
        </p:grpSpPr>
        <p:sp>
          <p:nvSpPr>
            <p:cNvPr name="Freeform 17" id="17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101F24">
                <a:alpha val="69804"/>
              </a:srgbClr>
            </a:solidFill>
          </p:spPr>
        </p:sp>
      </p:grpSp>
      <p:grpSp>
        <p:nvGrpSpPr>
          <p:cNvPr name="Group 18" id="18"/>
          <p:cNvGrpSpPr/>
          <p:nvPr/>
        </p:nvGrpSpPr>
        <p:grpSpPr>
          <a:xfrm rot="0">
            <a:off x="6040538" y="1251891"/>
            <a:ext cx="1233713" cy="305383"/>
            <a:chOff x="0" y="0"/>
            <a:chExt cx="719645" cy="178135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sp>
        <p:nvSpPr>
          <p:cNvPr name="TextBox 20" id="20"/>
          <p:cNvSpPr txBox="true"/>
          <p:nvPr/>
        </p:nvSpPr>
        <p:spPr>
          <a:xfrm rot="0">
            <a:off x="792497" y="2743453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5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792497" y="3877415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12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792497" y="6136614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26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792497" y="5011377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19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8678738" y="1618216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4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8678738" y="2752178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11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8678738" y="5019856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25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8678738" y="3886139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18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4735252" y="1618216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4735252" y="2752178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8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4735252" y="5019856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22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4735252" y="6153818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29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6074741" y="6153818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30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4735252" y="3886139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15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6049747" y="1618216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6049747" y="2752178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9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6049747" y="5019856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23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6049747" y="3875022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16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7364243" y="1618216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3</a:t>
            </a:r>
          </a:p>
        </p:txBody>
      </p:sp>
      <p:sp>
        <p:nvSpPr>
          <p:cNvPr name="TextBox 39" id="39"/>
          <p:cNvSpPr txBox="true"/>
          <p:nvPr/>
        </p:nvSpPr>
        <p:spPr>
          <a:xfrm rot="0">
            <a:off x="7364243" y="2752178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10</a:t>
            </a:r>
          </a:p>
        </p:txBody>
      </p:sp>
      <p:sp>
        <p:nvSpPr>
          <p:cNvPr name="TextBox 40" id="40"/>
          <p:cNvSpPr txBox="true"/>
          <p:nvPr/>
        </p:nvSpPr>
        <p:spPr>
          <a:xfrm rot="0">
            <a:off x="7364243" y="5019856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24</a:t>
            </a:r>
          </a:p>
        </p:txBody>
      </p:sp>
      <p:sp>
        <p:nvSpPr>
          <p:cNvPr name="TextBox 41" id="41"/>
          <p:cNvSpPr txBox="true"/>
          <p:nvPr/>
        </p:nvSpPr>
        <p:spPr>
          <a:xfrm rot="0">
            <a:off x="7364243" y="3885895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17</a:t>
            </a:r>
          </a:p>
        </p:txBody>
      </p:sp>
      <p:sp>
        <p:nvSpPr>
          <p:cNvPr name="TextBox 42" id="42"/>
          <p:cNvSpPr txBox="true"/>
          <p:nvPr/>
        </p:nvSpPr>
        <p:spPr>
          <a:xfrm rot="0">
            <a:off x="3443066" y="2752178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7</a:t>
            </a:r>
          </a:p>
        </p:txBody>
      </p:sp>
      <p:sp>
        <p:nvSpPr>
          <p:cNvPr name="TextBox 43" id="43"/>
          <p:cNvSpPr txBox="true"/>
          <p:nvPr/>
        </p:nvSpPr>
        <p:spPr>
          <a:xfrm rot="0">
            <a:off x="3443066" y="5019856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21</a:t>
            </a:r>
          </a:p>
        </p:txBody>
      </p:sp>
      <p:sp>
        <p:nvSpPr>
          <p:cNvPr name="TextBox 44" id="44"/>
          <p:cNvSpPr txBox="true"/>
          <p:nvPr/>
        </p:nvSpPr>
        <p:spPr>
          <a:xfrm rot="0">
            <a:off x="3443066" y="3886139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14</a:t>
            </a:r>
          </a:p>
        </p:txBody>
      </p:sp>
      <p:sp>
        <p:nvSpPr>
          <p:cNvPr name="TextBox 45" id="45"/>
          <p:cNvSpPr txBox="true"/>
          <p:nvPr/>
        </p:nvSpPr>
        <p:spPr>
          <a:xfrm rot="0">
            <a:off x="3443066" y="6153818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28</a:t>
            </a:r>
          </a:p>
        </p:txBody>
      </p:sp>
      <p:sp>
        <p:nvSpPr>
          <p:cNvPr name="TextBox 46" id="46"/>
          <p:cNvSpPr txBox="true"/>
          <p:nvPr/>
        </p:nvSpPr>
        <p:spPr>
          <a:xfrm rot="0">
            <a:off x="2128570" y="2743453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6</a:t>
            </a:r>
          </a:p>
        </p:txBody>
      </p:sp>
      <p:sp>
        <p:nvSpPr>
          <p:cNvPr name="TextBox 47" id="47"/>
          <p:cNvSpPr txBox="true"/>
          <p:nvPr/>
        </p:nvSpPr>
        <p:spPr>
          <a:xfrm rot="0">
            <a:off x="2128570" y="3877415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13</a:t>
            </a:r>
          </a:p>
        </p:txBody>
      </p:sp>
      <p:sp>
        <p:nvSpPr>
          <p:cNvPr name="TextBox 48" id="48"/>
          <p:cNvSpPr txBox="true"/>
          <p:nvPr/>
        </p:nvSpPr>
        <p:spPr>
          <a:xfrm rot="0">
            <a:off x="2128570" y="6145094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27</a:t>
            </a:r>
          </a:p>
        </p:txBody>
      </p:sp>
      <p:sp>
        <p:nvSpPr>
          <p:cNvPr name="TextBox 49" id="49"/>
          <p:cNvSpPr txBox="true"/>
          <p:nvPr/>
        </p:nvSpPr>
        <p:spPr>
          <a:xfrm rot="0">
            <a:off x="2128570" y="5011377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20</a:t>
            </a:r>
          </a:p>
        </p:txBody>
      </p:sp>
      <p:sp>
        <p:nvSpPr>
          <p:cNvPr name="TextBox 50" id="50"/>
          <p:cNvSpPr txBox="true"/>
          <p:nvPr/>
        </p:nvSpPr>
        <p:spPr>
          <a:xfrm rot="0">
            <a:off x="969470" y="1245317"/>
            <a:ext cx="882803" cy="308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51"/>
              </a:lnSpc>
            </a:pPr>
            <a:r>
              <a:rPr lang="en-US" b="true" sz="1750" spc="407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MON</a:t>
            </a:r>
          </a:p>
        </p:txBody>
      </p:sp>
      <p:sp>
        <p:nvSpPr>
          <p:cNvPr name="TextBox 51" id="51"/>
          <p:cNvSpPr txBox="true"/>
          <p:nvPr/>
        </p:nvSpPr>
        <p:spPr>
          <a:xfrm rot="0">
            <a:off x="2283965" y="1245317"/>
            <a:ext cx="882803" cy="308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51"/>
              </a:lnSpc>
            </a:pPr>
            <a:r>
              <a:rPr lang="en-US" b="true" sz="1750" spc="407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TUE</a:t>
            </a:r>
          </a:p>
        </p:txBody>
      </p:sp>
      <p:sp>
        <p:nvSpPr>
          <p:cNvPr name="TextBox 52" id="52"/>
          <p:cNvSpPr txBox="true"/>
          <p:nvPr/>
        </p:nvSpPr>
        <p:spPr>
          <a:xfrm rot="0">
            <a:off x="3598460" y="1245317"/>
            <a:ext cx="882803" cy="308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51"/>
              </a:lnSpc>
            </a:pPr>
            <a:r>
              <a:rPr lang="en-US" b="true" sz="1750" spc="407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WED</a:t>
            </a:r>
          </a:p>
        </p:txBody>
      </p:sp>
      <p:sp>
        <p:nvSpPr>
          <p:cNvPr name="TextBox 53" id="53"/>
          <p:cNvSpPr txBox="true"/>
          <p:nvPr/>
        </p:nvSpPr>
        <p:spPr>
          <a:xfrm rot="0">
            <a:off x="4912956" y="1245317"/>
            <a:ext cx="882803" cy="308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51"/>
              </a:lnSpc>
            </a:pPr>
            <a:r>
              <a:rPr lang="en-US" b="true" sz="1750" spc="407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THU</a:t>
            </a:r>
          </a:p>
        </p:txBody>
      </p:sp>
      <p:sp>
        <p:nvSpPr>
          <p:cNvPr name="TextBox 54" id="54"/>
          <p:cNvSpPr txBox="true"/>
          <p:nvPr/>
        </p:nvSpPr>
        <p:spPr>
          <a:xfrm rot="0">
            <a:off x="6227451" y="1245317"/>
            <a:ext cx="882803" cy="308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51"/>
              </a:lnSpc>
            </a:pPr>
            <a:r>
              <a:rPr lang="en-US" b="true" sz="1750" spc="407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FRI</a:t>
            </a:r>
          </a:p>
        </p:txBody>
      </p:sp>
      <p:sp>
        <p:nvSpPr>
          <p:cNvPr name="TextBox 55" id="55"/>
          <p:cNvSpPr txBox="true"/>
          <p:nvPr/>
        </p:nvSpPr>
        <p:spPr>
          <a:xfrm rot="0">
            <a:off x="7541947" y="1245317"/>
            <a:ext cx="882803" cy="308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51"/>
              </a:lnSpc>
            </a:pPr>
            <a:r>
              <a:rPr lang="en-US" b="true" sz="1750" spc="407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SAT</a:t>
            </a:r>
          </a:p>
        </p:txBody>
      </p:sp>
      <p:sp>
        <p:nvSpPr>
          <p:cNvPr name="TextBox 56" id="56"/>
          <p:cNvSpPr txBox="true"/>
          <p:nvPr/>
        </p:nvSpPr>
        <p:spPr>
          <a:xfrm rot="0">
            <a:off x="8856442" y="1245317"/>
            <a:ext cx="882803" cy="308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51"/>
              </a:lnSpc>
            </a:pPr>
            <a:r>
              <a:rPr lang="en-US" b="true" sz="1750" spc="407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SUN</a:t>
            </a:r>
          </a:p>
        </p:txBody>
      </p:sp>
      <p:sp>
        <p:nvSpPr>
          <p:cNvPr name="TextBox 57" id="57"/>
          <p:cNvSpPr txBox="true"/>
          <p:nvPr/>
        </p:nvSpPr>
        <p:spPr>
          <a:xfrm rot="0">
            <a:off x="7414231" y="6153818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31</a:t>
            </a:r>
          </a:p>
        </p:txBody>
      </p:sp>
      <p:sp>
        <p:nvSpPr>
          <p:cNvPr name="TextBox 58" id="58"/>
          <p:cNvSpPr txBox="true"/>
          <p:nvPr/>
        </p:nvSpPr>
        <p:spPr>
          <a:xfrm rot="0">
            <a:off x="3443066" y="5195123"/>
            <a:ext cx="1167326" cy="8267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199" u="sng">
                <a:solidFill>
                  <a:srgbClr val="FF65A0"/>
                </a:solidFill>
                <a:latin typeface="Montserrat"/>
                <a:ea typeface="Montserrat"/>
                <a:cs typeface="Montserrat"/>
                <a:sym typeface="Montserrat"/>
                <a:hlinkClick r:id="rId4" tooltip="https://cohond.nl/product/cohond-college-kennismakingsworkshop-zonder-eigen-hond/"/>
              </a:rPr>
              <a:t>CoHond College </a:t>
            </a:r>
          </a:p>
          <a:p>
            <a:pPr algn="ctr">
              <a:lnSpc>
                <a:spcPts val="1679"/>
              </a:lnSpc>
            </a:pPr>
            <a:r>
              <a:rPr lang="en-US" sz="1199" u="sng">
                <a:solidFill>
                  <a:srgbClr val="FF65A0"/>
                </a:solidFill>
                <a:latin typeface="Montserrat"/>
                <a:ea typeface="Montserrat"/>
                <a:cs typeface="Montserrat"/>
                <a:sym typeface="Montserrat"/>
                <a:hlinkClick r:id="rId5" tooltip="https://cohond.nl/product/cohond-college-kennismakingsworkshop-zonder-eigen-hond/"/>
              </a:rPr>
              <a:t>kennismakingsworkshop</a:t>
            </a:r>
          </a:p>
        </p:txBody>
      </p:sp>
      <p:sp>
        <p:nvSpPr>
          <p:cNvPr name="TextBox 59" id="59"/>
          <p:cNvSpPr txBox="true"/>
          <p:nvPr/>
        </p:nvSpPr>
        <p:spPr>
          <a:xfrm rot="0">
            <a:off x="4771401" y="6381090"/>
            <a:ext cx="1167326" cy="8267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199" u="sng">
                <a:solidFill>
                  <a:srgbClr val="F868A0"/>
                </a:solidFill>
                <a:latin typeface="Montserrat"/>
                <a:ea typeface="Montserrat"/>
                <a:cs typeface="Montserrat"/>
                <a:sym typeface="Montserrat"/>
                <a:hlinkClick r:id="rId6" tooltip="https://cohond.nl/product/masterclass-hersenwerken-voor-honden-binnen-animal-assisted-services/"/>
              </a:rPr>
              <a:t>Masterclass hersenwerken met honden in AAS</a:t>
            </a:r>
          </a:p>
        </p:txBody>
      </p:sp>
      <p:sp>
        <p:nvSpPr>
          <p:cNvPr name="TextBox 60" id="60"/>
          <p:cNvSpPr txBox="true"/>
          <p:nvPr/>
        </p:nvSpPr>
        <p:spPr>
          <a:xfrm rot="0">
            <a:off x="3468060" y="6329084"/>
            <a:ext cx="1167326" cy="8267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199" u="sng">
                <a:solidFill>
                  <a:srgbClr val="FF65A0"/>
                </a:solidFill>
                <a:latin typeface="Montserrat"/>
                <a:ea typeface="Montserrat"/>
                <a:cs typeface="Montserrat"/>
                <a:sym typeface="Montserrat"/>
                <a:hlinkClick r:id="rId7" tooltip="https://cohond.nl/product/verdieping-voor-professionals/"/>
              </a:rPr>
              <a:t>CoHond College </a:t>
            </a:r>
          </a:p>
          <a:p>
            <a:pPr algn="ctr">
              <a:lnSpc>
                <a:spcPts val="1679"/>
              </a:lnSpc>
            </a:pPr>
            <a:r>
              <a:rPr lang="en-US" sz="1199" u="sng">
                <a:solidFill>
                  <a:srgbClr val="FF65A0"/>
                </a:solidFill>
                <a:latin typeface="Montserrat"/>
                <a:ea typeface="Montserrat"/>
                <a:cs typeface="Montserrat"/>
                <a:sym typeface="Montserrat"/>
                <a:hlinkClick r:id="rId8" tooltip="https://cohond.nl/product/verdieping-voor-professionals/"/>
              </a:rPr>
              <a:t>bijscholing</a:t>
            </a:r>
          </a:p>
          <a:p>
            <a:pPr algn="ctr">
              <a:lnSpc>
                <a:spcPts val="1679"/>
              </a:lnSpc>
            </a:pPr>
            <a:r>
              <a:rPr lang="en-US" sz="1199" u="sng">
                <a:solidFill>
                  <a:srgbClr val="FF65A0"/>
                </a:solidFill>
                <a:latin typeface="Montserrat"/>
                <a:ea typeface="Montserrat"/>
                <a:cs typeface="Montserrat"/>
                <a:sym typeface="Montserrat"/>
                <a:hlinkClick r:id="rId9" tooltip="https://cohond.nl/product/verdieping-voor-professionals/"/>
              </a:rPr>
              <a:t>professionals</a:t>
            </a:r>
          </a:p>
        </p:txBody>
      </p:sp>
      <p:sp>
        <p:nvSpPr>
          <p:cNvPr name="Freeform 61" id="61"/>
          <p:cNvSpPr/>
          <p:nvPr/>
        </p:nvSpPr>
        <p:spPr>
          <a:xfrm flipH="false" flipV="false" rot="0">
            <a:off x="381528" y="265585"/>
            <a:ext cx="1837569" cy="614842"/>
          </a:xfrm>
          <a:custGeom>
            <a:avLst/>
            <a:gdLst/>
            <a:ahLst/>
            <a:cxnLst/>
            <a:rect r="r" b="b" t="t" l="l"/>
            <a:pathLst>
              <a:path h="614842" w="1837569">
                <a:moveTo>
                  <a:pt x="0" y="0"/>
                </a:moveTo>
                <a:lnTo>
                  <a:pt x="1837569" y="0"/>
                </a:lnTo>
                <a:lnTo>
                  <a:pt x="1837569" y="614842"/>
                </a:lnTo>
                <a:lnTo>
                  <a:pt x="0" y="614842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 l="0" t="0" r="0" b="0"/>
            </a:stretch>
          </a:blipFill>
        </p:spPr>
      </p:sp>
      <p:sp>
        <p:nvSpPr>
          <p:cNvPr name="TextBox 62" id="62"/>
          <p:cNvSpPr txBox="true"/>
          <p:nvPr/>
        </p:nvSpPr>
        <p:spPr>
          <a:xfrm rot="0">
            <a:off x="6074741" y="4061406"/>
            <a:ext cx="1167326" cy="8267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199" u="sng">
                <a:solidFill>
                  <a:srgbClr val="FF65A0"/>
                </a:solidFill>
                <a:latin typeface="Montserrat"/>
                <a:ea typeface="Montserrat"/>
                <a:cs typeface="Montserrat"/>
                <a:sym typeface="Montserrat"/>
                <a:hlinkClick r:id="rId11" tooltip="https://college.cohond.nl/impact-met-honden"/>
              </a:rPr>
              <a:t>Start basisopleiding Impact met Honden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2494706" y="170335"/>
            <a:ext cx="5702588" cy="9271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5499">
                <a:solidFill>
                  <a:srgbClr val="423E3A"/>
                </a:solidFill>
                <a:latin typeface="Hammersmith One"/>
                <a:ea typeface="Hammersmith One"/>
                <a:cs typeface="Hammersmith One"/>
                <a:sym typeface="Hammersmith One"/>
              </a:rPr>
              <a:t>FEBRUARY 2026</a:t>
            </a:r>
          </a:p>
        </p:txBody>
      </p:sp>
      <p:sp>
        <p:nvSpPr>
          <p:cNvPr name="Freeform 3" id="3"/>
          <p:cNvSpPr/>
          <p:nvPr/>
        </p:nvSpPr>
        <p:spPr>
          <a:xfrm flipH="false" flipV="false" rot="0">
            <a:off x="607415" y="1430417"/>
            <a:ext cx="9477169" cy="5863999"/>
          </a:xfrm>
          <a:custGeom>
            <a:avLst/>
            <a:gdLst/>
            <a:ahLst/>
            <a:cxnLst/>
            <a:rect r="r" b="b" t="t" l="l"/>
            <a:pathLst>
              <a:path h="5863999" w="9477169">
                <a:moveTo>
                  <a:pt x="0" y="0"/>
                </a:moveTo>
                <a:lnTo>
                  <a:pt x="9477170" y="0"/>
                </a:lnTo>
                <a:lnTo>
                  <a:pt x="9477170" y="5863998"/>
                </a:lnTo>
                <a:lnTo>
                  <a:pt x="0" y="586399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688083" y="2627352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688083" y="379317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9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688083" y="612456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23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688083" y="4947564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16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2039509" y="2627352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3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2039509" y="379317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10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2039509" y="612456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24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2039509" y="4958742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17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7443882" y="2627352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7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7443882" y="4958742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21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7443882" y="379317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14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7443882" y="612456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28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8795308" y="1461532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1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8795308" y="2627352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8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8795308" y="4949772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22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8795308" y="378420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15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3389602" y="261838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4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3389602" y="378420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11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3389602" y="611559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25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3389602" y="4950024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18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4741029" y="261838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5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4741029" y="378420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12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4741029" y="611559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26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4741029" y="4950024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19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6092455" y="261838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6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6092455" y="378420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13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6092455" y="611559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27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6092455" y="4950024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20</a:t>
            </a:r>
          </a:p>
        </p:txBody>
      </p:sp>
      <p:grpSp>
        <p:nvGrpSpPr>
          <p:cNvPr name="Group 32" id="32"/>
          <p:cNvGrpSpPr/>
          <p:nvPr/>
        </p:nvGrpSpPr>
        <p:grpSpPr>
          <a:xfrm rot="0">
            <a:off x="4711813" y="1079687"/>
            <a:ext cx="1268374" cy="313962"/>
            <a:chOff x="0" y="0"/>
            <a:chExt cx="719645" cy="178135"/>
          </a:xfrm>
        </p:grpSpPr>
        <p:sp>
          <p:nvSpPr>
            <p:cNvPr name="Freeform 33" id="33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34" id="34"/>
          <p:cNvGrpSpPr/>
          <p:nvPr/>
        </p:nvGrpSpPr>
        <p:grpSpPr>
          <a:xfrm rot="0">
            <a:off x="3368979" y="1079687"/>
            <a:ext cx="1268374" cy="313962"/>
            <a:chOff x="0" y="0"/>
            <a:chExt cx="719645" cy="178135"/>
          </a:xfrm>
        </p:grpSpPr>
        <p:sp>
          <p:nvSpPr>
            <p:cNvPr name="Freeform 35" id="35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36" id="36"/>
          <p:cNvGrpSpPr/>
          <p:nvPr/>
        </p:nvGrpSpPr>
        <p:grpSpPr>
          <a:xfrm rot="0">
            <a:off x="2017552" y="1079687"/>
            <a:ext cx="1268374" cy="313962"/>
            <a:chOff x="0" y="0"/>
            <a:chExt cx="719645" cy="178135"/>
          </a:xfrm>
        </p:grpSpPr>
        <p:sp>
          <p:nvSpPr>
            <p:cNvPr name="Freeform 37" id="37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38" id="38"/>
          <p:cNvGrpSpPr/>
          <p:nvPr/>
        </p:nvGrpSpPr>
        <p:grpSpPr>
          <a:xfrm rot="0">
            <a:off x="666126" y="1079687"/>
            <a:ext cx="1268374" cy="313962"/>
            <a:chOff x="0" y="0"/>
            <a:chExt cx="719645" cy="178135"/>
          </a:xfrm>
        </p:grpSpPr>
        <p:sp>
          <p:nvSpPr>
            <p:cNvPr name="Freeform 39" id="39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40" id="40"/>
          <p:cNvGrpSpPr/>
          <p:nvPr/>
        </p:nvGrpSpPr>
        <p:grpSpPr>
          <a:xfrm rot="0">
            <a:off x="8754312" y="1079687"/>
            <a:ext cx="1268374" cy="313962"/>
            <a:chOff x="0" y="0"/>
            <a:chExt cx="719645" cy="178135"/>
          </a:xfrm>
        </p:grpSpPr>
        <p:sp>
          <p:nvSpPr>
            <p:cNvPr name="Freeform 41" id="41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101F24">
                <a:alpha val="69804"/>
              </a:srgbClr>
            </a:solidFill>
          </p:spPr>
        </p:sp>
      </p:grpSp>
      <p:grpSp>
        <p:nvGrpSpPr>
          <p:cNvPr name="Group 42" id="42"/>
          <p:cNvGrpSpPr/>
          <p:nvPr/>
        </p:nvGrpSpPr>
        <p:grpSpPr>
          <a:xfrm rot="0">
            <a:off x="7411478" y="1079687"/>
            <a:ext cx="1268374" cy="313962"/>
            <a:chOff x="0" y="0"/>
            <a:chExt cx="719645" cy="178135"/>
          </a:xfrm>
        </p:grpSpPr>
        <p:sp>
          <p:nvSpPr>
            <p:cNvPr name="Freeform 43" id="43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101F24">
                <a:alpha val="69804"/>
              </a:srgbClr>
            </a:solidFill>
          </p:spPr>
        </p:sp>
      </p:grpSp>
      <p:grpSp>
        <p:nvGrpSpPr>
          <p:cNvPr name="Group 44" id="44"/>
          <p:cNvGrpSpPr/>
          <p:nvPr/>
        </p:nvGrpSpPr>
        <p:grpSpPr>
          <a:xfrm rot="0">
            <a:off x="6060052" y="1079687"/>
            <a:ext cx="1268374" cy="313962"/>
            <a:chOff x="0" y="0"/>
            <a:chExt cx="719645" cy="178135"/>
          </a:xfrm>
        </p:grpSpPr>
        <p:sp>
          <p:nvSpPr>
            <p:cNvPr name="Freeform 45" id="45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sp>
        <p:nvSpPr>
          <p:cNvPr name="TextBox 46" id="46"/>
          <p:cNvSpPr txBox="true"/>
          <p:nvPr/>
        </p:nvSpPr>
        <p:spPr>
          <a:xfrm rot="0">
            <a:off x="846510" y="1074266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Bold"/>
                <a:ea typeface="Aristotelica Pro Bold"/>
                <a:cs typeface="Aristotelica Pro Bold"/>
                <a:sym typeface="Aristotelica Pro Bold"/>
              </a:rPr>
              <a:t>MON</a:t>
            </a:r>
          </a:p>
        </p:txBody>
      </p:sp>
      <p:sp>
        <p:nvSpPr>
          <p:cNvPr name="TextBox 47" id="47"/>
          <p:cNvSpPr txBox="true"/>
          <p:nvPr/>
        </p:nvSpPr>
        <p:spPr>
          <a:xfrm rot="0">
            <a:off x="2197937" y="1074266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Bold"/>
                <a:ea typeface="Aristotelica Pro Bold"/>
                <a:cs typeface="Aristotelica Pro Bold"/>
                <a:sym typeface="Aristotelica Pro Bold"/>
              </a:rPr>
              <a:t>TUE</a:t>
            </a:r>
          </a:p>
        </p:txBody>
      </p:sp>
      <p:sp>
        <p:nvSpPr>
          <p:cNvPr name="TextBox 48" id="48"/>
          <p:cNvSpPr txBox="true"/>
          <p:nvPr/>
        </p:nvSpPr>
        <p:spPr>
          <a:xfrm rot="0">
            <a:off x="3549363" y="1074266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Bold"/>
                <a:ea typeface="Aristotelica Pro Bold"/>
                <a:cs typeface="Aristotelica Pro Bold"/>
                <a:sym typeface="Aristotelica Pro Bold"/>
              </a:rPr>
              <a:t>WED</a:t>
            </a:r>
          </a:p>
        </p:txBody>
      </p:sp>
      <p:sp>
        <p:nvSpPr>
          <p:cNvPr name="TextBox 49" id="49"/>
          <p:cNvSpPr txBox="true"/>
          <p:nvPr/>
        </p:nvSpPr>
        <p:spPr>
          <a:xfrm rot="0">
            <a:off x="4900789" y="1074266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Bold"/>
                <a:ea typeface="Aristotelica Pro Bold"/>
                <a:cs typeface="Aristotelica Pro Bold"/>
                <a:sym typeface="Aristotelica Pro Bold"/>
              </a:rPr>
              <a:t>THU</a:t>
            </a:r>
          </a:p>
        </p:txBody>
      </p:sp>
      <p:sp>
        <p:nvSpPr>
          <p:cNvPr name="TextBox 50" id="50"/>
          <p:cNvSpPr txBox="true"/>
          <p:nvPr/>
        </p:nvSpPr>
        <p:spPr>
          <a:xfrm rot="0">
            <a:off x="6252216" y="1074266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Bold"/>
                <a:ea typeface="Aristotelica Pro Bold"/>
                <a:cs typeface="Aristotelica Pro Bold"/>
                <a:sym typeface="Aristotelica Pro Bold"/>
              </a:rPr>
              <a:t>FRI</a:t>
            </a:r>
          </a:p>
        </p:txBody>
      </p:sp>
      <p:sp>
        <p:nvSpPr>
          <p:cNvPr name="TextBox 51" id="51"/>
          <p:cNvSpPr txBox="true"/>
          <p:nvPr/>
        </p:nvSpPr>
        <p:spPr>
          <a:xfrm rot="0">
            <a:off x="7603642" y="1074266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Bold"/>
                <a:ea typeface="Aristotelica Pro Bold"/>
                <a:cs typeface="Aristotelica Pro Bold"/>
                <a:sym typeface="Aristotelica Pro Bold"/>
              </a:rPr>
              <a:t>SAT</a:t>
            </a:r>
          </a:p>
        </p:txBody>
      </p:sp>
      <p:sp>
        <p:nvSpPr>
          <p:cNvPr name="TextBox 52" id="52"/>
          <p:cNvSpPr txBox="true"/>
          <p:nvPr/>
        </p:nvSpPr>
        <p:spPr>
          <a:xfrm rot="0">
            <a:off x="8955069" y="1074266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Bold"/>
                <a:ea typeface="Aristotelica Pro Bold"/>
                <a:cs typeface="Aristotelica Pro Bold"/>
                <a:sym typeface="Aristotelica Pro Bold"/>
              </a:rPr>
              <a:t>SUN</a:t>
            </a:r>
          </a:p>
        </p:txBody>
      </p:sp>
      <p:sp>
        <p:nvSpPr>
          <p:cNvPr name="Freeform 53" id="53"/>
          <p:cNvSpPr/>
          <p:nvPr/>
        </p:nvSpPr>
        <p:spPr>
          <a:xfrm flipH="false" flipV="false" rot="0">
            <a:off x="381528" y="265585"/>
            <a:ext cx="1837569" cy="614842"/>
          </a:xfrm>
          <a:custGeom>
            <a:avLst/>
            <a:gdLst/>
            <a:ahLst/>
            <a:cxnLst/>
            <a:rect r="r" b="b" t="t" l="l"/>
            <a:pathLst>
              <a:path h="614842" w="1837569">
                <a:moveTo>
                  <a:pt x="0" y="0"/>
                </a:moveTo>
                <a:lnTo>
                  <a:pt x="1837569" y="0"/>
                </a:lnTo>
                <a:lnTo>
                  <a:pt x="1837569" y="614842"/>
                </a:lnTo>
                <a:lnTo>
                  <a:pt x="0" y="61484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2494706" y="170335"/>
            <a:ext cx="5702588" cy="9271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5499">
                <a:solidFill>
                  <a:srgbClr val="423E3A"/>
                </a:solidFill>
                <a:latin typeface="Hammersmith One"/>
                <a:ea typeface="Hammersmith One"/>
                <a:cs typeface="Hammersmith One"/>
                <a:sym typeface="Hammersmith One"/>
              </a:rPr>
              <a:t>MARCH 2026</a:t>
            </a:r>
          </a:p>
        </p:txBody>
      </p:sp>
      <p:sp>
        <p:nvSpPr>
          <p:cNvPr name="Freeform 3" id="3"/>
          <p:cNvSpPr/>
          <p:nvPr/>
        </p:nvSpPr>
        <p:spPr>
          <a:xfrm flipH="false" flipV="false" rot="0">
            <a:off x="607415" y="1430417"/>
            <a:ext cx="9477169" cy="5863999"/>
          </a:xfrm>
          <a:custGeom>
            <a:avLst/>
            <a:gdLst/>
            <a:ahLst/>
            <a:cxnLst/>
            <a:rect r="r" b="b" t="t" l="l"/>
            <a:pathLst>
              <a:path h="5863999" w="9477169">
                <a:moveTo>
                  <a:pt x="0" y="0"/>
                </a:moveTo>
                <a:lnTo>
                  <a:pt x="9477170" y="0"/>
                </a:lnTo>
                <a:lnTo>
                  <a:pt x="9477170" y="5863998"/>
                </a:lnTo>
                <a:lnTo>
                  <a:pt x="0" y="586399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4" id="4"/>
          <p:cNvSpPr txBox="true"/>
          <p:nvPr/>
        </p:nvSpPr>
        <p:spPr>
          <a:xfrm rot="0">
            <a:off x="688083" y="2627352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2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688083" y="379317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9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688083" y="612456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23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688083" y="1461532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30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2038176" y="1461532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31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688083" y="4947564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16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2039509" y="2627352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3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2039509" y="379317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10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2039509" y="612456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24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2039509" y="4958742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17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7443882" y="2627352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7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7443882" y="4958742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21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7443882" y="379317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14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7443882" y="612456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28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8795308" y="1461532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1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8795308" y="2627352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8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8795308" y="4949772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22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8795308" y="6106624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29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8795308" y="378420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15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3389602" y="261838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4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3389602" y="378420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11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3389602" y="611559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25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3389602" y="4950024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18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4741029" y="261838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5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4741029" y="378420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12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4741029" y="611559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26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4741029" y="4950024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19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6092455" y="261838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6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6092455" y="378420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13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6092455" y="6115593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27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6092455" y="4950024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545454"/>
                </a:solidFill>
                <a:latin typeface="Aristotelica Pro"/>
                <a:ea typeface="Aristotelica Pro"/>
                <a:cs typeface="Aristotelica Pro"/>
                <a:sym typeface="Aristotelica Pro"/>
              </a:rPr>
              <a:t>20</a:t>
            </a:r>
          </a:p>
        </p:txBody>
      </p:sp>
      <p:grpSp>
        <p:nvGrpSpPr>
          <p:cNvPr name="Group 35" id="35"/>
          <p:cNvGrpSpPr/>
          <p:nvPr/>
        </p:nvGrpSpPr>
        <p:grpSpPr>
          <a:xfrm rot="0">
            <a:off x="4711813" y="1079687"/>
            <a:ext cx="1268374" cy="313962"/>
            <a:chOff x="0" y="0"/>
            <a:chExt cx="719645" cy="178135"/>
          </a:xfrm>
        </p:grpSpPr>
        <p:sp>
          <p:nvSpPr>
            <p:cNvPr name="Freeform 36" id="36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37" id="37"/>
          <p:cNvGrpSpPr/>
          <p:nvPr/>
        </p:nvGrpSpPr>
        <p:grpSpPr>
          <a:xfrm rot="0">
            <a:off x="3368979" y="1079687"/>
            <a:ext cx="1268374" cy="313962"/>
            <a:chOff x="0" y="0"/>
            <a:chExt cx="719645" cy="178135"/>
          </a:xfrm>
        </p:grpSpPr>
        <p:sp>
          <p:nvSpPr>
            <p:cNvPr name="Freeform 38" id="38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39" id="39"/>
          <p:cNvGrpSpPr/>
          <p:nvPr/>
        </p:nvGrpSpPr>
        <p:grpSpPr>
          <a:xfrm rot="0">
            <a:off x="2017552" y="1079687"/>
            <a:ext cx="1268374" cy="313962"/>
            <a:chOff x="0" y="0"/>
            <a:chExt cx="719645" cy="178135"/>
          </a:xfrm>
        </p:grpSpPr>
        <p:sp>
          <p:nvSpPr>
            <p:cNvPr name="Freeform 40" id="40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41" id="41"/>
          <p:cNvGrpSpPr/>
          <p:nvPr/>
        </p:nvGrpSpPr>
        <p:grpSpPr>
          <a:xfrm rot="0">
            <a:off x="666126" y="1079687"/>
            <a:ext cx="1268374" cy="313962"/>
            <a:chOff x="0" y="0"/>
            <a:chExt cx="719645" cy="178135"/>
          </a:xfrm>
        </p:grpSpPr>
        <p:sp>
          <p:nvSpPr>
            <p:cNvPr name="Freeform 42" id="42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43" id="43"/>
          <p:cNvGrpSpPr/>
          <p:nvPr/>
        </p:nvGrpSpPr>
        <p:grpSpPr>
          <a:xfrm rot="0">
            <a:off x="8754312" y="1079687"/>
            <a:ext cx="1268374" cy="313962"/>
            <a:chOff x="0" y="0"/>
            <a:chExt cx="719645" cy="178135"/>
          </a:xfrm>
        </p:grpSpPr>
        <p:sp>
          <p:nvSpPr>
            <p:cNvPr name="Freeform 44" id="44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101F24">
                <a:alpha val="69804"/>
              </a:srgbClr>
            </a:solidFill>
          </p:spPr>
        </p:sp>
      </p:grpSp>
      <p:grpSp>
        <p:nvGrpSpPr>
          <p:cNvPr name="Group 45" id="45"/>
          <p:cNvGrpSpPr/>
          <p:nvPr/>
        </p:nvGrpSpPr>
        <p:grpSpPr>
          <a:xfrm rot="0">
            <a:off x="7411478" y="1079687"/>
            <a:ext cx="1268374" cy="313962"/>
            <a:chOff x="0" y="0"/>
            <a:chExt cx="719645" cy="178135"/>
          </a:xfrm>
        </p:grpSpPr>
        <p:sp>
          <p:nvSpPr>
            <p:cNvPr name="Freeform 46" id="46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101F24">
                <a:alpha val="69804"/>
              </a:srgbClr>
            </a:solidFill>
          </p:spPr>
        </p:sp>
      </p:grpSp>
      <p:grpSp>
        <p:nvGrpSpPr>
          <p:cNvPr name="Group 47" id="47"/>
          <p:cNvGrpSpPr/>
          <p:nvPr/>
        </p:nvGrpSpPr>
        <p:grpSpPr>
          <a:xfrm rot="0">
            <a:off x="6060052" y="1079687"/>
            <a:ext cx="1268374" cy="313962"/>
            <a:chOff x="0" y="0"/>
            <a:chExt cx="719645" cy="178135"/>
          </a:xfrm>
        </p:grpSpPr>
        <p:sp>
          <p:nvSpPr>
            <p:cNvPr name="Freeform 48" id="48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sp>
        <p:nvSpPr>
          <p:cNvPr name="TextBox 49" id="49"/>
          <p:cNvSpPr txBox="true"/>
          <p:nvPr/>
        </p:nvSpPr>
        <p:spPr>
          <a:xfrm rot="0">
            <a:off x="846510" y="1074266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Bold"/>
                <a:ea typeface="Aristotelica Pro Bold"/>
                <a:cs typeface="Aristotelica Pro Bold"/>
                <a:sym typeface="Aristotelica Pro Bold"/>
              </a:rPr>
              <a:t>MON</a:t>
            </a:r>
          </a:p>
        </p:txBody>
      </p:sp>
      <p:sp>
        <p:nvSpPr>
          <p:cNvPr name="TextBox 50" id="50"/>
          <p:cNvSpPr txBox="true"/>
          <p:nvPr/>
        </p:nvSpPr>
        <p:spPr>
          <a:xfrm rot="0">
            <a:off x="2197937" y="1074266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Bold"/>
                <a:ea typeface="Aristotelica Pro Bold"/>
                <a:cs typeface="Aristotelica Pro Bold"/>
                <a:sym typeface="Aristotelica Pro Bold"/>
              </a:rPr>
              <a:t>TUE</a:t>
            </a:r>
          </a:p>
        </p:txBody>
      </p:sp>
      <p:sp>
        <p:nvSpPr>
          <p:cNvPr name="TextBox 51" id="51"/>
          <p:cNvSpPr txBox="true"/>
          <p:nvPr/>
        </p:nvSpPr>
        <p:spPr>
          <a:xfrm rot="0">
            <a:off x="3549363" y="1074266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Bold"/>
                <a:ea typeface="Aristotelica Pro Bold"/>
                <a:cs typeface="Aristotelica Pro Bold"/>
                <a:sym typeface="Aristotelica Pro Bold"/>
              </a:rPr>
              <a:t>WED</a:t>
            </a:r>
          </a:p>
        </p:txBody>
      </p:sp>
      <p:sp>
        <p:nvSpPr>
          <p:cNvPr name="TextBox 52" id="52"/>
          <p:cNvSpPr txBox="true"/>
          <p:nvPr/>
        </p:nvSpPr>
        <p:spPr>
          <a:xfrm rot="0">
            <a:off x="4900789" y="1074266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Bold"/>
                <a:ea typeface="Aristotelica Pro Bold"/>
                <a:cs typeface="Aristotelica Pro Bold"/>
                <a:sym typeface="Aristotelica Pro Bold"/>
              </a:rPr>
              <a:t>THU</a:t>
            </a:r>
          </a:p>
        </p:txBody>
      </p:sp>
      <p:sp>
        <p:nvSpPr>
          <p:cNvPr name="TextBox 53" id="53"/>
          <p:cNvSpPr txBox="true"/>
          <p:nvPr/>
        </p:nvSpPr>
        <p:spPr>
          <a:xfrm rot="0">
            <a:off x="6252216" y="1074266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Bold"/>
                <a:ea typeface="Aristotelica Pro Bold"/>
                <a:cs typeface="Aristotelica Pro Bold"/>
                <a:sym typeface="Aristotelica Pro Bold"/>
              </a:rPr>
              <a:t>FRI</a:t>
            </a:r>
          </a:p>
        </p:txBody>
      </p:sp>
      <p:sp>
        <p:nvSpPr>
          <p:cNvPr name="TextBox 54" id="54"/>
          <p:cNvSpPr txBox="true"/>
          <p:nvPr/>
        </p:nvSpPr>
        <p:spPr>
          <a:xfrm rot="0">
            <a:off x="7603642" y="1074266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Bold"/>
                <a:ea typeface="Aristotelica Pro Bold"/>
                <a:cs typeface="Aristotelica Pro Bold"/>
                <a:sym typeface="Aristotelica Pro Bold"/>
              </a:rPr>
              <a:t>SAT</a:t>
            </a:r>
          </a:p>
        </p:txBody>
      </p:sp>
      <p:sp>
        <p:nvSpPr>
          <p:cNvPr name="TextBox 55" id="55"/>
          <p:cNvSpPr txBox="true"/>
          <p:nvPr/>
        </p:nvSpPr>
        <p:spPr>
          <a:xfrm rot="0">
            <a:off x="8955069" y="1074266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Bold"/>
                <a:ea typeface="Aristotelica Pro Bold"/>
                <a:cs typeface="Aristotelica Pro Bold"/>
                <a:sym typeface="Aristotelica Pro Bold"/>
              </a:rPr>
              <a:t>SUN</a:t>
            </a:r>
          </a:p>
        </p:txBody>
      </p:sp>
      <p:sp>
        <p:nvSpPr>
          <p:cNvPr name="Freeform 56" id="56"/>
          <p:cNvSpPr/>
          <p:nvPr/>
        </p:nvSpPr>
        <p:spPr>
          <a:xfrm flipH="false" flipV="false" rot="0">
            <a:off x="381528" y="265585"/>
            <a:ext cx="1837569" cy="614842"/>
          </a:xfrm>
          <a:custGeom>
            <a:avLst/>
            <a:gdLst/>
            <a:ahLst/>
            <a:cxnLst/>
            <a:rect r="r" b="b" t="t" l="l"/>
            <a:pathLst>
              <a:path h="614842" w="1837569">
                <a:moveTo>
                  <a:pt x="0" y="0"/>
                </a:moveTo>
                <a:lnTo>
                  <a:pt x="1837569" y="0"/>
                </a:lnTo>
                <a:lnTo>
                  <a:pt x="1837569" y="614842"/>
                </a:lnTo>
                <a:lnTo>
                  <a:pt x="0" y="61484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57" id="57"/>
          <p:cNvSpPr txBox="true"/>
          <p:nvPr/>
        </p:nvSpPr>
        <p:spPr>
          <a:xfrm rot="0">
            <a:off x="3419503" y="4123928"/>
            <a:ext cx="1167326" cy="8267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199" u="sng">
                <a:solidFill>
                  <a:srgbClr val="FF65A0"/>
                </a:solidFill>
                <a:latin typeface="Montserrat"/>
                <a:ea typeface="Montserrat"/>
                <a:cs typeface="Montserrat"/>
                <a:sym typeface="Montserrat"/>
                <a:hlinkClick r:id="rId5" tooltip="https://cohond.nl/product/masterclass-lichaamsgericht-werken-toepassen-in-de-praktijk/"/>
              </a:rPr>
              <a:t>Masterclass lichaamsgericht werken in de praktijk</a:t>
            </a:r>
          </a:p>
        </p:txBody>
      </p:sp>
      <p:sp>
        <p:nvSpPr>
          <p:cNvPr name="TextBox 58" id="58"/>
          <p:cNvSpPr txBox="true"/>
          <p:nvPr/>
        </p:nvSpPr>
        <p:spPr>
          <a:xfrm rot="0">
            <a:off x="3368979" y="5287289"/>
            <a:ext cx="1197226" cy="8267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199" u="sng">
                <a:solidFill>
                  <a:srgbClr val="FF65A0"/>
                </a:solidFill>
                <a:latin typeface="Montserrat"/>
                <a:ea typeface="Montserrat"/>
                <a:cs typeface="Montserrat"/>
                <a:sym typeface="Montserrat"/>
                <a:hlinkClick r:id="rId6" tooltip="https://cohond.nl/product/huis-van-je-leven-trainingsdag/"/>
              </a:rPr>
              <a:t>Masterclass Huis van je leven (SKJ accreditatie)</a:t>
            </a:r>
          </a:p>
        </p:txBody>
      </p:sp>
      <p:sp>
        <p:nvSpPr>
          <p:cNvPr name="TextBox 59" id="59"/>
          <p:cNvSpPr txBox="true"/>
          <p:nvPr/>
        </p:nvSpPr>
        <p:spPr>
          <a:xfrm rot="0">
            <a:off x="3398879" y="6295536"/>
            <a:ext cx="1167326" cy="8267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199" u="sng">
                <a:solidFill>
                  <a:srgbClr val="FF65A0"/>
                </a:solidFill>
                <a:latin typeface="Montserrat"/>
                <a:ea typeface="Montserrat"/>
                <a:cs typeface="Montserrat"/>
                <a:sym typeface="Montserrat"/>
                <a:hlinkClick r:id="rId7" tooltip="https://college.cohond.nl/impact-met-honden"/>
              </a:rPr>
              <a:t>Start basisopleiding Impact met Honden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607415" y="1430417"/>
            <a:ext cx="9477169" cy="5863999"/>
          </a:xfrm>
          <a:custGeom>
            <a:avLst/>
            <a:gdLst/>
            <a:ahLst/>
            <a:cxnLst/>
            <a:rect r="r" b="b" t="t" l="l"/>
            <a:pathLst>
              <a:path h="5863999" w="9477169">
                <a:moveTo>
                  <a:pt x="0" y="0"/>
                </a:moveTo>
                <a:lnTo>
                  <a:pt x="9477170" y="0"/>
                </a:lnTo>
                <a:lnTo>
                  <a:pt x="9477170" y="5863998"/>
                </a:lnTo>
                <a:lnTo>
                  <a:pt x="0" y="586399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3389602" y="1448116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3389602" y="2613937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8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3389602" y="4945326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22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3389602" y="6111147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29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3389602" y="3779757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15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4741029" y="1448116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4741029" y="2613937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9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4741029" y="4945326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23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4741029" y="6111147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30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4741029" y="3768327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16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6092455" y="1448116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3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6092455" y="2613937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10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6092455" y="4945326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24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6092455" y="3779506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17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2042145" y="2613937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7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2042145" y="4945326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21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2042145" y="3779757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14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2042145" y="6111147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28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7443882" y="1448116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4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7443882" y="2613937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11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7443882" y="4945326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25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7443882" y="3779757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18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8795308" y="1448116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5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8795308" y="2613937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12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8795308" y="4936608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26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8795308" y="3779757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19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664565" y="2604967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6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664565" y="3770788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13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664565" y="6102177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27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664565" y="4936608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20</a:t>
            </a:r>
          </a:p>
        </p:txBody>
      </p:sp>
      <p:grpSp>
        <p:nvGrpSpPr>
          <p:cNvPr name="Group 33" id="33"/>
          <p:cNvGrpSpPr/>
          <p:nvPr/>
        </p:nvGrpSpPr>
        <p:grpSpPr>
          <a:xfrm rot="0">
            <a:off x="6089250" y="6126322"/>
            <a:ext cx="3914466" cy="1143933"/>
            <a:chOff x="0" y="0"/>
            <a:chExt cx="1752555" cy="512153"/>
          </a:xfrm>
        </p:grpSpPr>
        <p:sp>
          <p:nvSpPr>
            <p:cNvPr name="Freeform 34" id="34"/>
            <p:cNvSpPr/>
            <p:nvPr/>
          </p:nvSpPr>
          <p:spPr>
            <a:xfrm flipH="false" flipV="false" rot="0">
              <a:off x="0" y="0"/>
              <a:ext cx="1752555" cy="512153"/>
            </a:xfrm>
            <a:custGeom>
              <a:avLst/>
              <a:gdLst/>
              <a:ahLst/>
              <a:cxnLst/>
              <a:rect r="r" b="b" t="t" l="l"/>
              <a:pathLst>
                <a:path h="512153" w="1752555">
                  <a:moveTo>
                    <a:pt x="0" y="0"/>
                  </a:moveTo>
                  <a:lnTo>
                    <a:pt x="1752555" y="0"/>
                  </a:lnTo>
                  <a:lnTo>
                    <a:pt x="1752555" y="512153"/>
                  </a:lnTo>
                  <a:lnTo>
                    <a:pt x="0" y="512153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name="TextBox 35" id="35"/>
          <p:cNvSpPr txBox="true"/>
          <p:nvPr/>
        </p:nvSpPr>
        <p:spPr>
          <a:xfrm rot="0">
            <a:off x="6089250" y="6113726"/>
            <a:ext cx="1511187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Notes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2494706" y="170335"/>
            <a:ext cx="5702588" cy="9271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5499">
                <a:solidFill>
                  <a:srgbClr val="423E3A"/>
                </a:solidFill>
                <a:latin typeface="Hammersmith One"/>
                <a:ea typeface="Hammersmith One"/>
                <a:cs typeface="Hammersmith One"/>
                <a:sym typeface="Hammersmith One"/>
              </a:rPr>
              <a:t>APRIL 2026</a:t>
            </a:r>
          </a:p>
        </p:txBody>
      </p:sp>
      <p:grpSp>
        <p:nvGrpSpPr>
          <p:cNvPr name="Group 37" id="37"/>
          <p:cNvGrpSpPr/>
          <p:nvPr/>
        </p:nvGrpSpPr>
        <p:grpSpPr>
          <a:xfrm rot="0">
            <a:off x="4711813" y="1079687"/>
            <a:ext cx="1268374" cy="313962"/>
            <a:chOff x="0" y="0"/>
            <a:chExt cx="719645" cy="178135"/>
          </a:xfrm>
        </p:grpSpPr>
        <p:sp>
          <p:nvSpPr>
            <p:cNvPr name="Freeform 38" id="38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39" id="39"/>
          <p:cNvGrpSpPr/>
          <p:nvPr/>
        </p:nvGrpSpPr>
        <p:grpSpPr>
          <a:xfrm rot="0">
            <a:off x="3368979" y="1079687"/>
            <a:ext cx="1268374" cy="313962"/>
            <a:chOff x="0" y="0"/>
            <a:chExt cx="719645" cy="178135"/>
          </a:xfrm>
        </p:grpSpPr>
        <p:sp>
          <p:nvSpPr>
            <p:cNvPr name="Freeform 40" id="40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41" id="41"/>
          <p:cNvGrpSpPr/>
          <p:nvPr/>
        </p:nvGrpSpPr>
        <p:grpSpPr>
          <a:xfrm rot="0">
            <a:off x="2017552" y="1079687"/>
            <a:ext cx="1268374" cy="313962"/>
            <a:chOff x="0" y="0"/>
            <a:chExt cx="719645" cy="178135"/>
          </a:xfrm>
        </p:grpSpPr>
        <p:sp>
          <p:nvSpPr>
            <p:cNvPr name="Freeform 42" id="42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43" id="43"/>
          <p:cNvGrpSpPr/>
          <p:nvPr/>
        </p:nvGrpSpPr>
        <p:grpSpPr>
          <a:xfrm rot="0">
            <a:off x="666126" y="1079687"/>
            <a:ext cx="1268374" cy="313962"/>
            <a:chOff x="0" y="0"/>
            <a:chExt cx="719645" cy="178135"/>
          </a:xfrm>
        </p:grpSpPr>
        <p:sp>
          <p:nvSpPr>
            <p:cNvPr name="Freeform 44" id="44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45" id="45"/>
          <p:cNvGrpSpPr/>
          <p:nvPr/>
        </p:nvGrpSpPr>
        <p:grpSpPr>
          <a:xfrm rot="0">
            <a:off x="8754312" y="1079687"/>
            <a:ext cx="1268374" cy="313962"/>
            <a:chOff x="0" y="0"/>
            <a:chExt cx="719645" cy="178135"/>
          </a:xfrm>
        </p:grpSpPr>
        <p:sp>
          <p:nvSpPr>
            <p:cNvPr name="Freeform 46" id="46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101F24">
                <a:alpha val="69804"/>
              </a:srgbClr>
            </a:solidFill>
          </p:spPr>
        </p:sp>
      </p:grpSp>
      <p:grpSp>
        <p:nvGrpSpPr>
          <p:cNvPr name="Group 47" id="47"/>
          <p:cNvGrpSpPr/>
          <p:nvPr/>
        </p:nvGrpSpPr>
        <p:grpSpPr>
          <a:xfrm rot="0">
            <a:off x="7411478" y="1079687"/>
            <a:ext cx="1268374" cy="313962"/>
            <a:chOff x="0" y="0"/>
            <a:chExt cx="719645" cy="178135"/>
          </a:xfrm>
        </p:grpSpPr>
        <p:sp>
          <p:nvSpPr>
            <p:cNvPr name="Freeform 48" id="48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101F24">
                <a:alpha val="69804"/>
              </a:srgbClr>
            </a:solidFill>
          </p:spPr>
        </p:sp>
      </p:grpSp>
      <p:grpSp>
        <p:nvGrpSpPr>
          <p:cNvPr name="Group 49" id="49"/>
          <p:cNvGrpSpPr/>
          <p:nvPr/>
        </p:nvGrpSpPr>
        <p:grpSpPr>
          <a:xfrm rot="0">
            <a:off x="6060052" y="1079687"/>
            <a:ext cx="1268374" cy="313962"/>
            <a:chOff x="0" y="0"/>
            <a:chExt cx="719645" cy="178135"/>
          </a:xfrm>
        </p:grpSpPr>
        <p:sp>
          <p:nvSpPr>
            <p:cNvPr name="Freeform 50" id="50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sp>
        <p:nvSpPr>
          <p:cNvPr name="TextBox 51" id="51"/>
          <p:cNvSpPr txBox="true"/>
          <p:nvPr/>
        </p:nvSpPr>
        <p:spPr>
          <a:xfrm rot="0">
            <a:off x="846510" y="1074266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MON</a:t>
            </a:r>
          </a:p>
        </p:txBody>
      </p:sp>
      <p:sp>
        <p:nvSpPr>
          <p:cNvPr name="TextBox 52" id="52"/>
          <p:cNvSpPr txBox="true"/>
          <p:nvPr/>
        </p:nvSpPr>
        <p:spPr>
          <a:xfrm rot="0">
            <a:off x="2197937" y="1074266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TUE</a:t>
            </a:r>
          </a:p>
        </p:txBody>
      </p:sp>
      <p:sp>
        <p:nvSpPr>
          <p:cNvPr name="TextBox 53" id="53"/>
          <p:cNvSpPr txBox="true"/>
          <p:nvPr/>
        </p:nvSpPr>
        <p:spPr>
          <a:xfrm rot="0">
            <a:off x="3549363" y="1074266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WED</a:t>
            </a:r>
          </a:p>
        </p:txBody>
      </p:sp>
      <p:sp>
        <p:nvSpPr>
          <p:cNvPr name="TextBox 54" id="54"/>
          <p:cNvSpPr txBox="true"/>
          <p:nvPr/>
        </p:nvSpPr>
        <p:spPr>
          <a:xfrm rot="0">
            <a:off x="4900789" y="1074266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THU</a:t>
            </a:r>
          </a:p>
        </p:txBody>
      </p:sp>
      <p:sp>
        <p:nvSpPr>
          <p:cNvPr name="TextBox 55" id="55"/>
          <p:cNvSpPr txBox="true"/>
          <p:nvPr/>
        </p:nvSpPr>
        <p:spPr>
          <a:xfrm rot="0">
            <a:off x="6252216" y="1074266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FRI</a:t>
            </a:r>
          </a:p>
        </p:txBody>
      </p:sp>
      <p:sp>
        <p:nvSpPr>
          <p:cNvPr name="TextBox 56" id="56"/>
          <p:cNvSpPr txBox="true"/>
          <p:nvPr/>
        </p:nvSpPr>
        <p:spPr>
          <a:xfrm rot="0">
            <a:off x="7603642" y="1074266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SAT</a:t>
            </a:r>
          </a:p>
        </p:txBody>
      </p:sp>
      <p:sp>
        <p:nvSpPr>
          <p:cNvPr name="TextBox 57" id="57"/>
          <p:cNvSpPr txBox="true"/>
          <p:nvPr/>
        </p:nvSpPr>
        <p:spPr>
          <a:xfrm rot="0">
            <a:off x="8955069" y="1074266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SUN</a:t>
            </a:r>
          </a:p>
        </p:txBody>
      </p:sp>
      <p:sp>
        <p:nvSpPr>
          <p:cNvPr name="Freeform 58" id="58"/>
          <p:cNvSpPr/>
          <p:nvPr/>
        </p:nvSpPr>
        <p:spPr>
          <a:xfrm flipH="false" flipV="false" rot="0">
            <a:off x="381528" y="265585"/>
            <a:ext cx="1837569" cy="614842"/>
          </a:xfrm>
          <a:custGeom>
            <a:avLst/>
            <a:gdLst/>
            <a:ahLst/>
            <a:cxnLst/>
            <a:rect r="r" b="b" t="t" l="l"/>
            <a:pathLst>
              <a:path h="614842" w="1837569">
                <a:moveTo>
                  <a:pt x="0" y="0"/>
                </a:moveTo>
                <a:lnTo>
                  <a:pt x="1837569" y="0"/>
                </a:lnTo>
                <a:lnTo>
                  <a:pt x="1837569" y="614842"/>
                </a:lnTo>
                <a:lnTo>
                  <a:pt x="0" y="61484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607415" y="1459481"/>
            <a:ext cx="9477169" cy="5863999"/>
          </a:xfrm>
          <a:custGeom>
            <a:avLst/>
            <a:gdLst/>
            <a:ahLst/>
            <a:cxnLst/>
            <a:rect r="r" b="b" t="t" l="l"/>
            <a:pathLst>
              <a:path h="5863999" w="9477169">
                <a:moveTo>
                  <a:pt x="0" y="0"/>
                </a:moveTo>
                <a:lnTo>
                  <a:pt x="9477170" y="0"/>
                </a:lnTo>
                <a:lnTo>
                  <a:pt x="9477170" y="5863999"/>
                </a:lnTo>
                <a:lnTo>
                  <a:pt x="0" y="586399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7427879" y="6135688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30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8754312" y="6135688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31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6079755" y="1460459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6079755" y="2627855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8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6079755" y="4978837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22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6079755" y="6135688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29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6079755" y="3813268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15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7427879" y="1460459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7427879" y="2627855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9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7427879" y="4978837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23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7427879" y="3813268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16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8779306" y="1460459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3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8779306" y="2627855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10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8779306" y="4978837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24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8779306" y="3813268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17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4740706" y="2627855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7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4740706" y="4970119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21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4740706" y="3804298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14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4740706" y="6135688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28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686427" y="2627855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4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686427" y="3804298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11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686427" y="6135688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25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686427" y="4970119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18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2037853" y="2627855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5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2037853" y="3804298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12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2037853" y="6135688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26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2037853" y="4970119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19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3389279" y="2627855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6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3389279" y="3804298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13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3389279" y="6135688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27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3389279" y="4970119"/>
            <a:ext cx="319521" cy="358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20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2494706" y="141270"/>
            <a:ext cx="5702588" cy="9271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5499">
                <a:solidFill>
                  <a:srgbClr val="423E3A"/>
                </a:solidFill>
                <a:latin typeface="Hammersmith One"/>
                <a:ea typeface="Hammersmith One"/>
                <a:cs typeface="Hammersmith One"/>
                <a:sym typeface="Hammersmith One"/>
              </a:rPr>
              <a:t>MAY 2026</a:t>
            </a:r>
          </a:p>
        </p:txBody>
      </p:sp>
      <p:grpSp>
        <p:nvGrpSpPr>
          <p:cNvPr name="Group 35" id="35"/>
          <p:cNvGrpSpPr/>
          <p:nvPr/>
        </p:nvGrpSpPr>
        <p:grpSpPr>
          <a:xfrm rot="0">
            <a:off x="4711813" y="1050622"/>
            <a:ext cx="1268374" cy="313962"/>
            <a:chOff x="0" y="0"/>
            <a:chExt cx="719645" cy="178135"/>
          </a:xfrm>
        </p:grpSpPr>
        <p:sp>
          <p:nvSpPr>
            <p:cNvPr name="Freeform 36" id="36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37" id="37"/>
          <p:cNvGrpSpPr/>
          <p:nvPr/>
        </p:nvGrpSpPr>
        <p:grpSpPr>
          <a:xfrm rot="0">
            <a:off x="3368979" y="1050622"/>
            <a:ext cx="1268374" cy="313962"/>
            <a:chOff x="0" y="0"/>
            <a:chExt cx="719645" cy="178135"/>
          </a:xfrm>
        </p:grpSpPr>
        <p:sp>
          <p:nvSpPr>
            <p:cNvPr name="Freeform 38" id="38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39" id="39"/>
          <p:cNvGrpSpPr/>
          <p:nvPr/>
        </p:nvGrpSpPr>
        <p:grpSpPr>
          <a:xfrm rot="0">
            <a:off x="2017552" y="1050622"/>
            <a:ext cx="1268374" cy="313962"/>
            <a:chOff x="0" y="0"/>
            <a:chExt cx="719645" cy="178135"/>
          </a:xfrm>
        </p:grpSpPr>
        <p:sp>
          <p:nvSpPr>
            <p:cNvPr name="Freeform 40" id="40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41" id="41"/>
          <p:cNvGrpSpPr/>
          <p:nvPr/>
        </p:nvGrpSpPr>
        <p:grpSpPr>
          <a:xfrm rot="0">
            <a:off x="666126" y="1050622"/>
            <a:ext cx="1268374" cy="313962"/>
            <a:chOff x="0" y="0"/>
            <a:chExt cx="719645" cy="178135"/>
          </a:xfrm>
        </p:grpSpPr>
        <p:sp>
          <p:nvSpPr>
            <p:cNvPr name="Freeform 42" id="42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43" id="43"/>
          <p:cNvGrpSpPr/>
          <p:nvPr/>
        </p:nvGrpSpPr>
        <p:grpSpPr>
          <a:xfrm rot="0">
            <a:off x="8754312" y="1050622"/>
            <a:ext cx="1268374" cy="313962"/>
            <a:chOff x="0" y="0"/>
            <a:chExt cx="719645" cy="178135"/>
          </a:xfrm>
        </p:grpSpPr>
        <p:sp>
          <p:nvSpPr>
            <p:cNvPr name="Freeform 44" id="44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101F24">
                <a:alpha val="69804"/>
              </a:srgbClr>
            </a:solidFill>
          </p:spPr>
        </p:sp>
      </p:grpSp>
      <p:grpSp>
        <p:nvGrpSpPr>
          <p:cNvPr name="Group 45" id="45"/>
          <p:cNvGrpSpPr/>
          <p:nvPr/>
        </p:nvGrpSpPr>
        <p:grpSpPr>
          <a:xfrm rot="0">
            <a:off x="7411478" y="1050622"/>
            <a:ext cx="1268374" cy="313962"/>
            <a:chOff x="0" y="0"/>
            <a:chExt cx="719645" cy="178135"/>
          </a:xfrm>
        </p:grpSpPr>
        <p:sp>
          <p:nvSpPr>
            <p:cNvPr name="Freeform 46" id="46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101F24">
                <a:alpha val="69804"/>
              </a:srgbClr>
            </a:solidFill>
          </p:spPr>
        </p:sp>
      </p:grpSp>
      <p:grpSp>
        <p:nvGrpSpPr>
          <p:cNvPr name="Group 47" id="47"/>
          <p:cNvGrpSpPr/>
          <p:nvPr/>
        </p:nvGrpSpPr>
        <p:grpSpPr>
          <a:xfrm rot="0">
            <a:off x="6060052" y="1050622"/>
            <a:ext cx="1268374" cy="313962"/>
            <a:chOff x="0" y="0"/>
            <a:chExt cx="719645" cy="178135"/>
          </a:xfrm>
        </p:grpSpPr>
        <p:sp>
          <p:nvSpPr>
            <p:cNvPr name="Freeform 48" id="48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sp>
        <p:nvSpPr>
          <p:cNvPr name="TextBox 49" id="49"/>
          <p:cNvSpPr txBox="true"/>
          <p:nvPr/>
        </p:nvSpPr>
        <p:spPr>
          <a:xfrm rot="0">
            <a:off x="846510" y="1045201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MON</a:t>
            </a:r>
          </a:p>
        </p:txBody>
      </p:sp>
      <p:sp>
        <p:nvSpPr>
          <p:cNvPr name="TextBox 50" id="50"/>
          <p:cNvSpPr txBox="true"/>
          <p:nvPr/>
        </p:nvSpPr>
        <p:spPr>
          <a:xfrm rot="0">
            <a:off x="2197937" y="1045201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TUE</a:t>
            </a:r>
          </a:p>
        </p:txBody>
      </p:sp>
      <p:sp>
        <p:nvSpPr>
          <p:cNvPr name="TextBox 51" id="51"/>
          <p:cNvSpPr txBox="true"/>
          <p:nvPr/>
        </p:nvSpPr>
        <p:spPr>
          <a:xfrm rot="0">
            <a:off x="3549363" y="1045201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WED</a:t>
            </a:r>
          </a:p>
        </p:txBody>
      </p:sp>
      <p:sp>
        <p:nvSpPr>
          <p:cNvPr name="TextBox 52" id="52"/>
          <p:cNvSpPr txBox="true"/>
          <p:nvPr/>
        </p:nvSpPr>
        <p:spPr>
          <a:xfrm rot="0">
            <a:off x="4900789" y="1045201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THU</a:t>
            </a:r>
          </a:p>
        </p:txBody>
      </p:sp>
      <p:sp>
        <p:nvSpPr>
          <p:cNvPr name="TextBox 53" id="53"/>
          <p:cNvSpPr txBox="true"/>
          <p:nvPr/>
        </p:nvSpPr>
        <p:spPr>
          <a:xfrm rot="0">
            <a:off x="6252216" y="1045201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FRI</a:t>
            </a:r>
          </a:p>
        </p:txBody>
      </p:sp>
      <p:sp>
        <p:nvSpPr>
          <p:cNvPr name="TextBox 54" id="54"/>
          <p:cNvSpPr txBox="true"/>
          <p:nvPr/>
        </p:nvSpPr>
        <p:spPr>
          <a:xfrm rot="0">
            <a:off x="7603642" y="1045201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SAT</a:t>
            </a:r>
          </a:p>
        </p:txBody>
      </p:sp>
      <p:sp>
        <p:nvSpPr>
          <p:cNvPr name="TextBox 55" id="55"/>
          <p:cNvSpPr txBox="true"/>
          <p:nvPr/>
        </p:nvSpPr>
        <p:spPr>
          <a:xfrm rot="0">
            <a:off x="8955069" y="1045201"/>
            <a:ext cx="907606" cy="3162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b="true" sz="1800" spc="419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SUN</a:t>
            </a:r>
          </a:p>
        </p:txBody>
      </p:sp>
      <p:grpSp>
        <p:nvGrpSpPr>
          <p:cNvPr name="Group 56" id="56"/>
          <p:cNvGrpSpPr/>
          <p:nvPr/>
        </p:nvGrpSpPr>
        <p:grpSpPr>
          <a:xfrm rot="0">
            <a:off x="666126" y="1493717"/>
            <a:ext cx="5337953" cy="1127004"/>
            <a:chOff x="0" y="0"/>
            <a:chExt cx="2542552" cy="536810"/>
          </a:xfrm>
        </p:grpSpPr>
        <p:sp>
          <p:nvSpPr>
            <p:cNvPr name="Freeform 57" id="57"/>
            <p:cNvSpPr/>
            <p:nvPr/>
          </p:nvSpPr>
          <p:spPr>
            <a:xfrm flipH="false" flipV="false" rot="0">
              <a:off x="0" y="0"/>
              <a:ext cx="2542552" cy="536810"/>
            </a:xfrm>
            <a:custGeom>
              <a:avLst/>
              <a:gdLst/>
              <a:ahLst/>
              <a:cxnLst/>
              <a:rect r="r" b="b" t="t" l="l"/>
              <a:pathLst>
                <a:path h="536810" w="2542552">
                  <a:moveTo>
                    <a:pt x="0" y="0"/>
                  </a:moveTo>
                  <a:lnTo>
                    <a:pt x="2542552" y="0"/>
                  </a:lnTo>
                  <a:lnTo>
                    <a:pt x="2542552" y="536810"/>
                  </a:lnTo>
                  <a:lnTo>
                    <a:pt x="0" y="536810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name="TextBox 58" id="58"/>
          <p:cNvSpPr txBox="true"/>
          <p:nvPr/>
        </p:nvSpPr>
        <p:spPr>
          <a:xfrm rot="0">
            <a:off x="699463" y="1508840"/>
            <a:ext cx="721431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Notes</a:t>
            </a:r>
          </a:p>
        </p:txBody>
      </p:sp>
      <p:sp>
        <p:nvSpPr>
          <p:cNvPr name="Freeform 59" id="59"/>
          <p:cNvSpPr/>
          <p:nvPr/>
        </p:nvSpPr>
        <p:spPr>
          <a:xfrm flipH="false" flipV="false" rot="0">
            <a:off x="381528" y="265585"/>
            <a:ext cx="1837569" cy="614842"/>
          </a:xfrm>
          <a:custGeom>
            <a:avLst/>
            <a:gdLst/>
            <a:ahLst/>
            <a:cxnLst/>
            <a:rect r="r" b="b" t="t" l="l"/>
            <a:pathLst>
              <a:path h="614842" w="1837569">
                <a:moveTo>
                  <a:pt x="0" y="0"/>
                </a:moveTo>
                <a:lnTo>
                  <a:pt x="1837569" y="0"/>
                </a:lnTo>
                <a:lnTo>
                  <a:pt x="1837569" y="614842"/>
                </a:lnTo>
                <a:lnTo>
                  <a:pt x="0" y="61484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736909" y="1593037"/>
            <a:ext cx="9218182" cy="5703750"/>
          </a:xfrm>
          <a:custGeom>
            <a:avLst/>
            <a:gdLst/>
            <a:ahLst/>
            <a:cxnLst/>
            <a:rect r="r" b="b" t="t" l="l"/>
            <a:pathLst>
              <a:path h="5703750" w="9218182">
                <a:moveTo>
                  <a:pt x="0" y="0"/>
                </a:moveTo>
                <a:lnTo>
                  <a:pt x="9218182" y="0"/>
                </a:lnTo>
                <a:lnTo>
                  <a:pt x="9218182" y="5703750"/>
                </a:lnTo>
                <a:lnTo>
                  <a:pt x="0" y="57037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815372" y="1631265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815372" y="2765227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8</a:t>
            </a:r>
          </a:p>
        </p:txBody>
      </p:sp>
      <p:sp>
        <p:nvSpPr>
          <p:cNvPr name="TextBox 5" id="5"/>
          <p:cNvSpPr txBox="true"/>
          <p:nvPr/>
        </p:nvSpPr>
        <p:spPr>
          <a:xfrm rot="0">
            <a:off x="815372" y="5024181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22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815372" y="6149418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29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2127082" y="6149418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30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815372" y="3890464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15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2127082" y="1619881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2127082" y="2753843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9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2127082" y="5021521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23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2127082" y="3876687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16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3441577" y="1619881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3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3441577" y="2753843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10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3441577" y="5021521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24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3441577" y="3887560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17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8698262" y="1619881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7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8698262" y="3887560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21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8698262" y="2753843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14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8698262" y="5021521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28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4754776" y="1611156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4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4754776" y="2745118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11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4754776" y="5012797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25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4754776" y="3879080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18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6069272" y="1611156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5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6069272" y="2745118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12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6069272" y="5012797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26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6069272" y="3879080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19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7383767" y="1611156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6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7383767" y="2745118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13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7383767" y="5012797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27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7383767" y="3879080"/>
            <a:ext cx="310789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20</a:t>
            </a:r>
          </a:p>
        </p:txBody>
      </p:sp>
      <p:grpSp>
        <p:nvGrpSpPr>
          <p:cNvPr name="Group 33" id="33"/>
          <p:cNvGrpSpPr/>
          <p:nvPr/>
        </p:nvGrpSpPr>
        <p:grpSpPr>
          <a:xfrm rot="0">
            <a:off x="3423006" y="6161360"/>
            <a:ext cx="6502558" cy="1112672"/>
            <a:chOff x="0" y="0"/>
            <a:chExt cx="2993069" cy="512153"/>
          </a:xfrm>
        </p:grpSpPr>
        <p:sp>
          <p:nvSpPr>
            <p:cNvPr name="Freeform 34" id="34"/>
            <p:cNvSpPr/>
            <p:nvPr/>
          </p:nvSpPr>
          <p:spPr>
            <a:xfrm flipH="false" flipV="false" rot="0">
              <a:off x="0" y="0"/>
              <a:ext cx="2993069" cy="512153"/>
            </a:xfrm>
            <a:custGeom>
              <a:avLst/>
              <a:gdLst/>
              <a:ahLst/>
              <a:cxnLst/>
              <a:rect r="r" b="b" t="t" l="l"/>
              <a:pathLst>
                <a:path h="512153" w="2993069">
                  <a:moveTo>
                    <a:pt x="0" y="0"/>
                  </a:moveTo>
                  <a:lnTo>
                    <a:pt x="2993069" y="0"/>
                  </a:lnTo>
                  <a:lnTo>
                    <a:pt x="2993069" y="512153"/>
                  </a:lnTo>
                  <a:lnTo>
                    <a:pt x="0" y="512153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name="TextBox 35" id="35"/>
          <p:cNvSpPr txBox="true"/>
          <p:nvPr/>
        </p:nvSpPr>
        <p:spPr>
          <a:xfrm rot="0">
            <a:off x="3423006" y="6149418"/>
            <a:ext cx="1002482" cy="3410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23"/>
              </a:lnSpc>
            </a:pPr>
            <a:r>
              <a:rPr lang="en-US" sz="1945" b="true">
                <a:solidFill>
                  <a:srgbClr val="545454"/>
                </a:solidFill>
                <a:latin typeface="Aristotelica Pro Semi-Bold"/>
                <a:ea typeface="Aristotelica Pro Semi-Bold"/>
                <a:cs typeface="Aristotelica Pro Semi-Bold"/>
                <a:sym typeface="Aristotelica Pro Semi-Bold"/>
              </a:rPr>
              <a:t>Notes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2572625" y="364787"/>
            <a:ext cx="5546750" cy="90436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489"/>
              </a:lnSpc>
            </a:pPr>
            <a:r>
              <a:rPr lang="en-US" sz="5349">
                <a:solidFill>
                  <a:srgbClr val="423E3A"/>
                </a:solidFill>
                <a:latin typeface="Hammersmith One"/>
                <a:ea typeface="Hammersmith One"/>
                <a:cs typeface="Hammersmith One"/>
                <a:sym typeface="Hammersmith One"/>
              </a:rPr>
              <a:t>JUNE 2026</a:t>
            </a:r>
          </a:p>
        </p:txBody>
      </p:sp>
      <p:grpSp>
        <p:nvGrpSpPr>
          <p:cNvPr name="Group 37" id="37"/>
          <p:cNvGrpSpPr/>
          <p:nvPr/>
        </p:nvGrpSpPr>
        <p:grpSpPr>
          <a:xfrm rot="0">
            <a:off x="4729144" y="1251891"/>
            <a:ext cx="1233713" cy="305383"/>
            <a:chOff x="0" y="0"/>
            <a:chExt cx="719645" cy="178135"/>
          </a:xfrm>
        </p:grpSpPr>
        <p:sp>
          <p:nvSpPr>
            <p:cNvPr name="Freeform 38" id="38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39" id="39"/>
          <p:cNvGrpSpPr/>
          <p:nvPr/>
        </p:nvGrpSpPr>
        <p:grpSpPr>
          <a:xfrm rot="0">
            <a:off x="3423006" y="1251891"/>
            <a:ext cx="1233713" cy="305383"/>
            <a:chOff x="0" y="0"/>
            <a:chExt cx="719645" cy="178135"/>
          </a:xfrm>
        </p:grpSpPr>
        <p:sp>
          <p:nvSpPr>
            <p:cNvPr name="Freeform 40" id="40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41" id="41"/>
          <p:cNvGrpSpPr/>
          <p:nvPr/>
        </p:nvGrpSpPr>
        <p:grpSpPr>
          <a:xfrm rot="0">
            <a:off x="2108510" y="1251891"/>
            <a:ext cx="1233713" cy="305383"/>
            <a:chOff x="0" y="0"/>
            <a:chExt cx="719645" cy="178135"/>
          </a:xfrm>
        </p:grpSpPr>
        <p:sp>
          <p:nvSpPr>
            <p:cNvPr name="Freeform 42" id="42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43" id="43"/>
          <p:cNvGrpSpPr/>
          <p:nvPr/>
        </p:nvGrpSpPr>
        <p:grpSpPr>
          <a:xfrm rot="0">
            <a:off x="794015" y="1251891"/>
            <a:ext cx="1233713" cy="305383"/>
            <a:chOff x="0" y="0"/>
            <a:chExt cx="719645" cy="178135"/>
          </a:xfrm>
        </p:grpSpPr>
        <p:sp>
          <p:nvSpPr>
            <p:cNvPr name="Freeform 44" id="44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grpSp>
        <p:nvGrpSpPr>
          <p:cNvPr name="Group 45" id="45"/>
          <p:cNvGrpSpPr/>
          <p:nvPr/>
        </p:nvGrpSpPr>
        <p:grpSpPr>
          <a:xfrm rot="0">
            <a:off x="8661172" y="1251891"/>
            <a:ext cx="1233713" cy="305383"/>
            <a:chOff x="0" y="0"/>
            <a:chExt cx="719645" cy="178135"/>
          </a:xfrm>
        </p:grpSpPr>
        <p:sp>
          <p:nvSpPr>
            <p:cNvPr name="Freeform 46" id="46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101F24">
                <a:alpha val="69804"/>
              </a:srgbClr>
            </a:solidFill>
          </p:spPr>
        </p:sp>
      </p:grpSp>
      <p:grpSp>
        <p:nvGrpSpPr>
          <p:cNvPr name="Group 47" id="47"/>
          <p:cNvGrpSpPr/>
          <p:nvPr/>
        </p:nvGrpSpPr>
        <p:grpSpPr>
          <a:xfrm rot="0">
            <a:off x="7355034" y="1251891"/>
            <a:ext cx="1233713" cy="305383"/>
            <a:chOff x="0" y="0"/>
            <a:chExt cx="719645" cy="178135"/>
          </a:xfrm>
        </p:grpSpPr>
        <p:sp>
          <p:nvSpPr>
            <p:cNvPr name="Freeform 48" id="48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101F24">
                <a:alpha val="69804"/>
              </a:srgbClr>
            </a:solidFill>
          </p:spPr>
        </p:sp>
      </p:grpSp>
      <p:grpSp>
        <p:nvGrpSpPr>
          <p:cNvPr name="Group 49" id="49"/>
          <p:cNvGrpSpPr/>
          <p:nvPr/>
        </p:nvGrpSpPr>
        <p:grpSpPr>
          <a:xfrm rot="0">
            <a:off x="6040538" y="1251891"/>
            <a:ext cx="1233713" cy="305383"/>
            <a:chOff x="0" y="0"/>
            <a:chExt cx="719645" cy="178135"/>
          </a:xfrm>
        </p:grpSpPr>
        <p:sp>
          <p:nvSpPr>
            <p:cNvPr name="Freeform 50" id="50"/>
            <p:cNvSpPr/>
            <p:nvPr/>
          </p:nvSpPr>
          <p:spPr>
            <a:xfrm flipH="false" flipV="false" rot="0">
              <a:off x="0" y="0"/>
              <a:ext cx="719645" cy="178135"/>
            </a:xfrm>
            <a:custGeom>
              <a:avLst/>
              <a:gdLst/>
              <a:ahLst/>
              <a:cxnLst/>
              <a:rect r="r" b="b" t="t" l="l"/>
              <a:pathLst>
                <a:path h="178135" w="719645">
                  <a:moveTo>
                    <a:pt x="0" y="0"/>
                  </a:moveTo>
                  <a:lnTo>
                    <a:pt x="719645" y="0"/>
                  </a:lnTo>
                  <a:lnTo>
                    <a:pt x="719645" y="178135"/>
                  </a:lnTo>
                  <a:lnTo>
                    <a:pt x="0" y="178135"/>
                  </a:lnTo>
                  <a:close/>
                </a:path>
              </a:pathLst>
            </a:custGeom>
            <a:solidFill>
              <a:srgbClr val="423E3A">
                <a:alpha val="69804"/>
              </a:srgbClr>
            </a:solidFill>
          </p:spPr>
        </p:sp>
      </p:grpSp>
      <p:sp>
        <p:nvSpPr>
          <p:cNvPr name="TextBox 51" id="51"/>
          <p:cNvSpPr txBox="true"/>
          <p:nvPr/>
        </p:nvSpPr>
        <p:spPr>
          <a:xfrm rot="0">
            <a:off x="969470" y="1245317"/>
            <a:ext cx="882803" cy="308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51"/>
              </a:lnSpc>
            </a:pPr>
            <a:r>
              <a:rPr lang="en-US" b="true" sz="1750" spc="407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MON</a:t>
            </a:r>
          </a:p>
        </p:txBody>
      </p:sp>
      <p:sp>
        <p:nvSpPr>
          <p:cNvPr name="TextBox 52" id="52"/>
          <p:cNvSpPr txBox="true"/>
          <p:nvPr/>
        </p:nvSpPr>
        <p:spPr>
          <a:xfrm rot="0">
            <a:off x="2283965" y="1245317"/>
            <a:ext cx="882803" cy="308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51"/>
              </a:lnSpc>
            </a:pPr>
            <a:r>
              <a:rPr lang="en-US" b="true" sz="1750" spc="407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TUE</a:t>
            </a:r>
          </a:p>
        </p:txBody>
      </p:sp>
      <p:sp>
        <p:nvSpPr>
          <p:cNvPr name="TextBox 53" id="53"/>
          <p:cNvSpPr txBox="true"/>
          <p:nvPr/>
        </p:nvSpPr>
        <p:spPr>
          <a:xfrm rot="0">
            <a:off x="3598460" y="1245317"/>
            <a:ext cx="882803" cy="308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51"/>
              </a:lnSpc>
            </a:pPr>
            <a:r>
              <a:rPr lang="en-US" b="true" sz="1750" spc="407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WED</a:t>
            </a:r>
          </a:p>
        </p:txBody>
      </p:sp>
      <p:sp>
        <p:nvSpPr>
          <p:cNvPr name="TextBox 54" id="54"/>
          <p:cNvSpPr txBox="true"/>
          <p:nvPr/>
        </p:nvSpPr>
        <p:spPr>
          <a:xfrm rot="0">
            <a:off x="4912956" y="1245317"/>
            <a:ext cx="882803" cy="308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51"/>
              </a:lnSpc>
            </a:pPr>
            <a:r>
              <a:rPr lang="en-US" b="true" sz="1750" spc="407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THU</a:t>
            </a:r>
          </a:p>
        </p:txBody>
      </p:sp>
      <p:sp>
        <p:nvSpPr>
          <p:cNvPr name="TextBox 55" id="55"/>
          <p:cNvSpPr txBox="true"/>
          <p:nvPr/>
        </p:nvSpPr>
        <p:spPr>
          <a:xfrm rot="0">
            <a:off x="6227451" y="1245317"/>
            <a:ext cx="882803" cy="308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51"/>
              </a:lnSpc>
            </a:pPr>
            <a:r>
              <a:rPr lang="en-US" b="true" sz="1750" spc="407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FRI</a:t>
            </a:r>
          </a:p>
        </p:txBody>
      </p:sp>
      <p:sp>
        <p:nvSpPr>
          <p:cNvPr name="TextBox 56" id="56"/>
          <p:cNvSpPr txBox="true"/>
          <p:nvPr/>
        </p:nvSpPr>
        <p:spPr>
          <a:xfrm rot="0">
            <a:off x="7541947" y="1245317"/>
            <a:ext cx="882803" cy="308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51"/>
              </a:lnSpc>
            </a:pPr>
            <a:r>
              <a:rPr lang="en-US" b="true" sz="1750" spc="407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SAT</a:t>
            </a:r>
          </a:p>
        </p:txBody>
      </p:sp>
      <p:sp>
        <p:nvSpPr>
          <p:cNvPr name="TextBox 57" id="57"/>
          <p:cNvSpPr txBox="true"/>
          <p:nvPr/>
        </p:nvSpPr>
        <p:spPr>
          <a:xfrm rot="0">
            <a:off x="8856442" y="1245317"/>
            <a:ext cx="882803" cy="308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51"/>
              </a:lnSpc>
            </a:pPr>
            <a:r>
              <a:rPr lang="en-US" b="true" sz="1750" spc="407">
                <a:solidFill>
                  <a:srgbClr val="FFFFFF"/>
                </a:solidFill>
                <a:latin typeface="Aristotelica Pro Heavy"/>
                <a:ea typeface="Aristotelica Pro Heavy"/>
                <a:cs typeface="Aristotelica Pro Heavy"/>
                <a:sym typeface="Aristotelica Pro Heavy"/>
              </a:rPr>
              <a:t>SUN</a:t>
            </a:r>
          </a:p>
        </p:txBody>
      </p:sp>
      <p:sp>
        <p:nvSpPr>
          <p:cNvPr name="Freeform 58" id="58"/>
          <p:cNvSpPr/>
          <p:nvPr/>
        </p:nvSpPr>
        <p:spPr>
          <a:xfrm flipH="false" flipV="false" rot="0">
            <a:off x="381528" y="265585"/>
            <a:ext cx="1837569" cy="614842"/>
          </a:xfrm>
          <a:custGeom>
            <a:avLst/>
            <a:gdLst/>
            <a:ahLst/>
            <a:cxnLst/>
            <a:rect r="r" b="b" t="t" l="l"/>
            <a:pathLst>
              <a:path h="614842" w="1837569">
                <a:moveTo>
                  <a:pt x="0" y="0"/>
                </a:moveTo>
                <a:lnTo>
                  <a:pt x="1837569" y="0"/>
                </a:lnTo>
                <a:lnTo>
                  <a:pt x="1837569" y="614842"/>
                </a:lnTo>
                <a:lnTo>
                  <a:pt x="0" y="61484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DAG9nrKBV5M</dc:identifier>
  <dcterms:modified xsi:type="dcterms:W3CDTF">2011-08-01T06:04:30Z</dcterms:modified>
  <cp:revision>1</cp:revision>
  <dc:title>CoHond Cellege kalender 2026</dc:title>
</cp:coreProperties>
</file>