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0693400" cy="7556500"/>
  <p:notesSz cx="6858000" cy="9144000"/>
  <p:embeddedFontLst>
    <p:embeddedFont>
      <p:font typeface="Hammersmith One" charset="1" panose="02010703030501060504"/>
      <p:regular r:id="rId18"/>
    </p:embeddedFont>
    <p:embeddedFont>
      <p:font typeface="Aristotelica Pro Semi-Bold" charset="1" panose="00000600000000000000"/>
      <p:regular r:id="rId19"/>
    </p:embeddedFont>
    <p:embeddedFont>
      <p:font typeface="Aristotelica Pro Heavy" charset="1" panose="00000A00000000000000"/>
      <p:regular r:id="rId20"/>
    </p:embeddedFont>
    <p:embeddedFont>
      <p:font typeface="Montserrat" charset="1" panose="00000500000000000000"/>
      <p:regular r:id="rId21"/>
    </p:embeddedFont>
    <p:embeddedFont>
      <p:font typeface="Aristotelica Pro" charset="1" panose="00000500000000000000"/>
      <p:regular r:id="rId22"/>
    </p:embeddedFont>
    <p:embeddedFont>
      <p:font typeface="Aristotelica Pro Bold" charset="1" panose="0000080000000000000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.png" Type="http://schemas.openxmlformats.org/officeDocument/2006/relationships/image"/><Relationship Id="rId11" Target="https://college.cohond.nl/impact-met-honden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cohond.nl/product/cohond-college-kennismakingsworkshop-zonder-eigen-hond/" TargetMode="External" Type="http://schemas.openxmlformats.org/officeDocument/2006/relationships/hyperlink"/><Relationship Id="rId5" Target="https://cohond.nl/product/cohond-college-kennismakingsworkshop-zonder-eigen-hond/" TargetMode="External" Type="http://schemas.openxmlformats.org/officeDocument/2006/relationships/hyperlink"/><Relationship Id="rId6" Target="https://cohond.nl/product/masterclass-hersenwerken-voor-honden-binnen-animal-assisted-services/" TargetMode="External" Type="http://schemas.openxmlformats.org/officeDocument/2006/relationships/hyperlink"/><Relationship Id="rId7" Target="https://cohond.nl/product/verdieping-voor-professionals/" TargetMode="External" Type="http://schemas.openxmlformats.org/officeDocument/2006/relationships/hyperlink"/><Relationship Id="rId8" Target="https://cohond.nl/product/verdieping-voor-professionals/" TargetMode="External" Type="http://schemas.openxmlformats.org/officeDocument/2006/relationships/hyperlink"/><Relationship Id="rId9" Target="https://cohond.nl/product/verdieping-voor-professionals/" TargetMode="External" Type="http://schemas.openxmlformats.org/officeDocument/2006/relationships/hyperlink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cohond-college-kennismakingsworkshop-zonder-eigen-hond/" TargetMode="External" Type="http://schemas.openxmlformats.org/officeDocument/2006/relationships/hyperlink"/><Relationship Id="rId6" Target="https://cohond.nl/product/cohond-college-kennismakingsworkshop-zonder-eigen-hond/" TargetMode="External" Type="http://schemas.openxmlformats.org/officeDocument/2006/relationships/hyperlink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masterclass-lichaamsgericht-werken-toepassen-in-de-praktijk/" TargetMode="External" Type="http://schemas.openxmlformats.org/officeDocument/2006/relationships/hyperlink"/><Relationship Id="rId6" Target="https://cohond.nl/product/huis-van-je-leven-trainingsdag/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cohond.nl/product/specialisatie-angst-voor-honden/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specialisatie-angst-voor-honden/" TargetMode="External" Type="http://schemas.openxmlformats.org/officeDocument/2006/relationships/hyperlink"/><Relationship Id="rId6" Target="https://cohond.nl/product/specialisatie-angst-voor-honden/" TargetMode="External" Type="http://schemas.openxmlformats.org/officeDocument/2006/relationships/hyperlink"/><Relationship Id="rId7" Target="https://cohond.nl/product/specialisatie-angst-voor-honden/" TargetMode="External" Type="http://schemas.openxmlformats.org/officeDocument/2006/relationships/hyperlink"/><Relationship Id="rId8" Target="https://cohond.nl/product/specialisatie-angst-voor-honden/" TargetMode="External" Type="http://schemas.openxmlformats.org/officeDocument/2006/relationships/hyperlink"/><Relationship Id="rId9" Target="https://cohond.nl/product/specialisatie-angst-voor-honden/" TargetMode="External" Type="http://schemas.openxmlformats.org/officeDocument/2006/relationships/hyperlink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voorbij-hondenangst-mei/" TargetMode="External" Type="http://schemas.openxmlformats.org/officeDocument/2006/relationships/hyperlink"/><Relationship Id="rId6" Target="https://cohond.nl/product/voorbij-hondenangst-mei/" TargetMode="External" Type="http://schemas.openxmlformats.org/officeDocument/2006/relationships/hyperlink"/><Relationship Id="rId7" Target="https://cohond.nl/product/voorbij-hondenangst-mei/" TargetMode="External" Type="http://schemas.openxmlformats.org/officeDocument/2006/relationships/hyperlink"/><Relationship Id="rId8" Target="https://cohond.nl/product/voorbij-hondenangst-mei/" TargetMode="External" Type="http://schemas.openxmlformats.org/officeDocument/2006/relationships/hyperlink"/><Relationship Id="rId9" Target="https://cohond.nl/product/complete-opleiding-methodisch-lichaamsgericht-en-ervaringsgericht-werken-met-de-inzet-van-honden/" TargetMode="External" Type="http://schemas.openxmlformats.org/officeDocument/2006/relationships/hyperlink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cursus-begeleider-angst-voor-honden-voorbij-hondenangst/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36909" y="1593037"/>
            <a:ext cx="9218182" cy="5703750"/>
          </a:xfrm>
          <a:custGeom>
            <a:avLst/>
            <a:gdLst/>
            <a:ahLst/>
            <a:cxnLst/>
            <a:rect r="r" b="b" t="t" l="l"/>
            <a:pathLst>
              <a:path h="5703750" w="9218182">
                <a:moveTo>
                  <a:pt x="0" y="0"/>
                </a:moveTo>
                <a:lnTo>
                  <a:pt x="9218182" y="0"/>
                </a:lnTo>
                <a:lnTo>
                  <a:pt x="9218182" y="5703750"/>
                </a:lnTo>
                <a:lnTo>
                  <a:pt x="0" y="5703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92497" y="1629133"/>
            <a:ext cx="3868457" cy="1075238"/>
            <a:chOff x="0" y="0"/>
            <a:chExt cx="1842608" cy="51215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842607" cy="512153"/>
            </a:xfrm>
            <a:custGeom>
              <a:avLst/>
              <a:gdLst/>
              <a:ahLst/>
              <a:cxnLst/>
              <a:rect r="r" b="b" t="t" l="l"/>
              <a:pathLst>
                <a:path h="512153" w="1842607">
                  <a:moveTo>
                    <a:pt x="0" y="0"/>
                  </a:moveTo>
                  <a:lnTo>
                    <a:pt x="1842607" y="0"/>
                  </a:lnTo>
                  <a:lnTo>
                    <a:pt x="1842607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JANUARY 2026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92497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92497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92497" y="613661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92497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678738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678738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678738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678738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735252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35252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735252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735252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074741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735252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6049747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6049747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049747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6049747" y="3875022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7364243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364243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364243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364243" y="388589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3443066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3443066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443066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3443066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128570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128570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2128570" y="614509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128570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414231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443066" y="5195123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4" tooltip="https://cohond.nl/product/cohond-college-kennismakingsworkshop-zonder-eigen-hond/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cohond-college-kennismakingsworkshop-zonder-eigen-hond/"/>
              </a:rPr>
              <a:t>kennismakingsworkshop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4771401" y="6381090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868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masterclass-hersenwerken-voor-honden-binnen-animal-assisted-services/"/>
              </a:rPr>
              <a:t>Masterclass hersenwerken met honden in AAS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468060" y="6329084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7" tooltip="https://cohond.nl/product/verdieping-voor-professionals/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8" tooltip="https://cohond.nl/product/verdieping-voor-professionals/"/>
              </a:rPr>
              <a:t>bijscholing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9" tooltip="https://cohond.nl/product/verdieping-voor-professionals/"/>
              </a:rPr>
              <a:t>professionals</a:t>
            </a:r>
          </a:p>
        </p:txBody>
      </p:sp>
      <p:sp>
        <p:nvSpPr>
          <p:cNvPr name="Freeform 61" id="61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62" id="62"/>
          <p:cNvSpPr txBox="true"/>
          <p:nvPr/>
        </p:nvSpPr>
        <p:spPr>
          <a:xfrm rot="0">
            <a:off x="6074741" y="4061406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11" tooltip="https://college.cohond.nl/impact-met-honden"/>
              </a:rPr>
              <a:t>Start basisopleiding Impact met Honden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049747" y="6381090"/>
            <a:ext cx="1269844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VOL</a:t>
            </a:r>
          </a:p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bijscholing</a:t>
            </a:r>
          </a:p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professionals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36909" y="1593037"/>
            <a:ext cx="9218182" cy="5703750"/>
          </a:xfrm>
          <a:custGeom>
            <a:avLst/>
            <a:gdLst/>
            <a:ahLst/>
            <a:cxnLst/>
            <a:rect r="r" b="b" t="t" l="l"/>
            <a:pathLst>
              <a:path h="5703750" w="9218182">
                <a:moveTo>
                  <a:pt x="0" y="0"/>
                </a:moveTo>
                <a:lnTo>
                  <a:pt x="9218182" y="0"/>
                </a:lnTo>
                <a:lnTo>
                  <a:pt x="9218182" y="5703750"/>
                </a:lnTo>
                <a:lnTo>
                  <a:pt x="0" y="5703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92497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92497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92497" y="613661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92497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8678738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8678738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8678738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678738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735252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735252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735252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735252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049747" y="616096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735252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049747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049747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049747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049747" y="3875022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364243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364243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64243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364243" y="388589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443066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443066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443066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443066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128570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128570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128570" y="614509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2128570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792497" y="1629133"/>
            <a:ext cx="3868457" cy="1075238"/>
            <a:chOff x="0" y="0"/>
            <a:chExt cx="1842608" cy="5121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842607" cy="512153"/>
            </a:xfrm>
            <a:custGeom>
              <a:avLst/>
              <a:gdLst/>
              <a:ahLst/>
              <a:cxnLst/>
              <a:rect r="r" b="b" t="t" l="l"/>
              <a:pathLst>
                <a:path h="512153" w="1842607">
                  <a:moveTo>
                    <a:pt x="0" y="0"/>
                  </a:moveTo>
                  <a:lnTo>
                    <a:pt x="1842607" y="0"/>
                  </a:lnTo>
                  <a:lnTo>
                    <a:pt x="1842607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825834" y="1620364"/>
            <a:ext cx="721431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OCTOBER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364243" y="616810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NOVEMBER 2026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88083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8083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9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88083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88083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88083" y="494756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16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039509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39509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10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39509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039509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443882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7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443882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443882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14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443882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28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5308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795308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8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5308" y="494977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795308" y="61066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29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795308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15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389602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389602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389602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389602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18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741029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741029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12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741029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41029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092455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092455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092455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092455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20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6" id="36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8" id="38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0" id="40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4" id="44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6" id="46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8" id="48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MON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TUE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WED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THU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FRI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SAT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SUN</a:t>
            </a:r>
          </a:p>
        </p:txBody>
      </p:sp>
      <p:grpSp>
        <p:nvGrpSpPr>
          <p:cNvPr name="Group 55" id="55"/>
          <p:cNvGrpSpPr/>
          <p:nvPr/>
        </p:nvGrpSpPr>
        <p:grpSpPr>
          <a:xfrm rot="0">
            <a:off x="1990472" y="1471089"/>
            <a:ext cx="5337953" cy="1127004"/>
            <a:chOff x="0" y="0"/>
            <a:chExt cx="2542552" cy="53681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2542552" cy="536810"/>
            </a:xfrm>
            <a:custGeom>
              <a:avLst/>
              <a:gdLst/>
              <a:ahLst/>
              <a:cxnLst/>
              <a:rect r="r" b="b" t="t" l="l"/>
              <a:pathLst>
                <a:path h="536810" w="2542552">
                  <a:moveTo>
                    <a:pt x="0" y="0"/>
                  </a:moveTo>
                  <a:lnTo>
                    <a:pt x="2542552" y="0"/>
                  </a:lnTo>
                  <a:lnTo>
                    <a:pt x="2542552" y="536810"/>
                  </a:lnTo>
                  <a:lnTo>
                    <a:pt x="0" y="53681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7" id="57"/>
          <p:cNvSpPr txBox="true"/>
          <p:nvPr/>
        </p:nvSpPr>
        <p:spPr>
          <a:xfrm rot="0">
            <a:off x="2023810" y="1486211"/>
            <a:ext cx="721431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09131" y="1612862"/>
            <a:ext cx="9273739" cy="5738126"/>
          </a:xfrm>
          <a:custGeom>
            <a:avLst/>
            <a:gdLst/>
            <a:ahLst/>
            <a:cxnLst/>
            <a:rect r="r" b="b" t="t" l="l"/>
            <a:pathLst>
              <a:path h="5738126" w="9273739">
                <a:moveTo>
                  <a:pt x="0" y="0"/>
                </a:moveTo>
                <a:lnTo>
                  <a:pt x="9273738" y="0"/>
                </a:lnTo>
                <a:lnTo>
                  <a:pt x="9273738" y="5738126"/>
                </a:lnTo>
                <a:lnTo>
                  <a:pt x="0" y="57381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040538" y="6208592"/>
            <a:ext cx="3913740" cy="1043929"/>
            <a:chOff x="0" y="0"/>
            <a:chExt cx="1790667" cy="47763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790667" cy="477632"/>
            </a:xfrm>
            <a:custGeom>
              <a:avLst/>
              <a:gdLst/>
              <a:ahLst/>
              <a:cxnLst/>
              <a:rect r="r" b="b" t="t" l="l"/>
              <a:pathLst>
                <a:path h="477632" w="1790667">
                  <a:moveTo>
                    <a:pt x="0" y="0"/>
                  </a:moveTo>
                  <a:lnTo>
                    <a:pt x="1790667" y="0"/>
                  </a:lnTo>
                  <a:lnTo>
                    <a:pt x="1790667" y="477632"/>
                  </a:lnTo>
                  <a:lnTo>
                    <a:pt x="0" y="47763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2106234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428651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751069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073487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395904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718322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83816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83816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106234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106234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28651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428651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751069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751069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751069" y="6201729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073487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073487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395904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95904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718322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718322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83816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83816" y="620141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106234" y="620141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428651" y="6201417"/>
            <a:ext cx="426490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050247" y="6201417"/>
            <a:ext cx="1060007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106234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428651" y="390888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751069" y="3919825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6073487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7395904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8718322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DECEMBER 2026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0" id="40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4" id="44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6" id="46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50" id="50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2" id="52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FEBRUARY 2026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88083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8083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9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88083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88083" y="494756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039509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039509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39509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24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39509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17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443882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443882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21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443882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443882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95308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5308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795308" y="494977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5308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15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389602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389602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11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389602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389602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18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741029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741029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12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741029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741029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19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6092455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092455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13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092455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27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092455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20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4" id="34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6" id="36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8" id="38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0" id="40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4" id="44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6" id="46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MON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TUE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WED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THU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FRI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SAT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SUN</a:t>
            </a:r>
          </a:p>
        </p:txBody>
      </p:sp>
      <p:sp>
        <p:nvSpPr>
          <p:cNvPr name="Freeform 53" id="53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4" id="54"/>
          <p:cNvSpPr txBox="true"/>
          <p:nvPr/>
        </p:nvSpPr>
        <p:spPr>
          <a:xfrm rot="0">
            <a:off x="6122356" y="6304506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cohond-college-kennismakingsworkshop-zonder-eigen-hond/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cohond-college-kennismakingsworkshop-zonder-eigen-hond/"/>
              </a:rPr>
              <a:t>kennismakingsworkshop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MARCH 2026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88083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8083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9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88083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88083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038176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88083" y="494756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16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39509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39509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039509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24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039509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17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443882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7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443882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21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443882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443882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795308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5308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8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795308" y="494977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22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795308" y="61066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29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8795308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389602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389602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389602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389602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18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741029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5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741029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41029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741029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19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092455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6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092455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13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092455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6092455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20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9" id="49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MON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TUE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WED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THU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FRI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SAT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SUN</a:t>
            </a:r>
          </a:p>
        </p:txBody>
      </p:sp>
      <p:sp>
        <p:nvSpPr>
          <p:cNvPr name="Freeform 56" id="56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7" id="57"/>
          <p:cNvSpPr txBox="true"/>
          <p:nvPr/>
        </p:nvSpPr>
        <p:spPr>
          <a:xfrm rot="0">
            <a:off x="3419503" y="4123254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masterclass-lichaamsgericht-werken-toepassen-in-de-praktijk/"/>
              </a:rPr>
              <a:t>Masterclass lichaamsgericht werken in de praktijk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368979" y="5287289"/>
            <a:ext cx="11972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huis-van-je-leven-trainingsdag/"/>
              </a:rPr>
              <a:t>Masterclass Huis van je leven (SKJ accreditatie)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8960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8960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38960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389602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38960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41029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41029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741029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741029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741029" y="376832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092455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09245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09245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092455" y="377950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4214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04214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042145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042145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44388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44388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44388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44388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795308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795308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795308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795308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64565" y="260496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64565" y="37707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64565" y="610217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64565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6089250" y="6126322"/>
            <a:ext cx="3914466" cy="1143933"/>
            <a:chOff x="0" y="0"/>
            <a:chExt cx="1752555" cy="5121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752555" cy="512153"/>
            </a:xfrm>
            <a:custGeom>
              <a:avLst/>
              <a:gdLst/>
              <a:ahLst/>
              <a:cxnLst/>
              <a:rect r="r" b="b" t="t" l="l"/>
              <a:pathLst>
                <a:path h="512153" w="1752555">
                  <a:moveTo>
                    <a:pt x="0" y="0"/>
                  </a:moveTo>
                  <a:lnTo>
                    <a:pt x="1752555" y="0"/>
                  </a:lnTo>
                  <a:lnTo>
                    <a:pt x="1752555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6089250" y="6113726"/>
            <a:ext cx="1511187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APRIL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9" id="59"/>
          <p:cNvSpPr txBox="true"/>
          <p:nvPr/>
        </p:nvSpPr>
        <p:spPr>
          <a:xfrm rot="0">
            <a:off x="3470027" y="2802849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specialisatie-angst-voor-honden/"/>
              </a:rPr>
              <a:t>Specialisatie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specialisatie-angst-voor-honden/"/>
              </a:rPr>
              <a:t>Angst voor Honden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7" tooltip="https://cohond.nl/product/specialisatie-angst-voor-honden/"/>
              </a:rPr>
              <a:t>Dag 1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419503" y="4020144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8" tooltip="https://cohond.nl/product/specialisatie-angst-voor-honden/"/>
              </a:rPr>
              <a:t>Specialisatie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9" tooltip="https://cohond.nl/product/specialisatie-angst-voor-honden/"/>
              </a:rPr>
              <a:t>Angst voor Honden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10" tooltip="https://cohond.nl/product/specialisatie-angst-voor-honden/"/>
              </a:rPr>
              <a:t>Dag </a:t>
            </a: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7415" y="1459481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9"/>
                </a:lnTo>
                <a:lnTo>
                  <a:pt x="0" y="58639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427879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754312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079755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079755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079755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079755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079755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427879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427879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427879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427879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779306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779306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79306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79306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740706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740706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740706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40706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86427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86427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86427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86427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037853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037853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037853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037853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389279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389279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389279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3389279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494706" y="141270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MAY 2026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4711813" y="1050622"/>
            <a:ext cx="1268374" cy="313962"/>
            <a:chOff x="0" y="0"/>
            <a:chExt cx="719645" cy="17813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3368979" y="1050622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2017552" y="1050622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666126" y="1050622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8754312" y="1050622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7411478" y="1050622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6060052" y="1050622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9" id="49"/>
          <p:cNvSpPr txBox="true"/>
          <p:nvPr/>
        </p:nvSpPr>
        <p:spPr>
          <a:xfrm rot="0">
            <a:off x="846510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197937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549363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900789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252216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603642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8955069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grpSp>
        <p:nvGrpSpPr>
          <p:cNvPr name="Group 56" id="56"/>
          <p:cNvGrpSpPr/>
          <p:nvPr/>
        </p:nvGrpSpPr>
        <p:grpSpPr>
          <a:xfrm rot="0">
            <a:off x="666126" y="1493717"/>
            <a:ext cx="5337953" cy="1127004"/>
            <a:chOff x="0" y="0"/>
            <a:chExt cx="2542552" cy="536810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2542552" cy="536810"/>
            </a:xfrm>
            <a:custGeom>
              <a:avLst/>
              <a:gdLst/>
              <a:ahLst/>
              <a:cxnLst/>
              <a:rect r="r" b="b" t="t" l="l"/>
              <a:pathLst>
                <a:path h="536810" w="2542552">
                  <a:moveTo>
                    <a:pt x="0" y="0"/>
                  </a:moveTo>
                  <a:lnTo>
                    <a:pt x="2542552" y="0"/>
                  </a:lnTo>
                  <a:lnTo>
                    <a:pt x="2542552" y="536810"/>
                  </a:lnTo>
                  <a:lnTo>
                    <a:pt x="0" y="53681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8" id="58"/>
          <p:cNvSpPr txBox="true"/>
          <p:nvPr/>
        </p:nvSpPr>
        <p:spPr>
          <a:xfrm rot="0">
            <a:off x="699463" y="1508840"/>
            <a:ext cx="721431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0" id="60"/>
          <p:cNvSpPr txBox="true"/>
          <p:nvPr/>
        </p:nvSpPr>
        <p:spPr>
          <a:xfrm rot="0">
            <a:off x="3470027" y="2802849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Verdieping</a:t>
            </a: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voorbij-hondenangst-mei/"/>
              </a:rPr>
              <a:t> Angst voor Honden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voorbij-hondenangst-mei/"/>
              </a:rPr>
              <a:t>Dag 1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3470027" y="4039194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Verdieping</a:t>
            </a: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7" tooltip="https://cohond.nl/product/voorbij-hondenangst-mei/"/>
              </a:rPr>
              <a:t> Angst voor Honden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8" tooltip="https://cohond.nl/product/voorbij-hondenangst-mei/"/>
              </a:rPr>
              <a:t>Dag 2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6110576" y="6324600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9" tooltip="https://cohond.nl/product/complete-opleiding-methodisch-lichaamsgericht-en-ervaringsgericht-werken-met-de-inzet-van-honden/"/>
              </a:rPr>
              <a:t>Start basisopleiding Impact met Honden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36909" y="1593037"/>
            <a:ext cx="9218182" cy="5703750"/>
          </a:xfrm>
          <a:custGeom>
            <a:avLst/>
            <a:gdLst/>
            <a:ahLst/>
            <a:cxnLst/>
            <a:rect r="r" b="b" t="t" l="l"/>
            <a:pathLst>
              <a:path h="5703750" w="9218182">
                <a:moveTo>
                  <a:pt x="0" y="0"/>
                </a:moveTo>
                <a:lnTo>
                  <a:pt x="9218182" y="0"/>
                </a:lnTo>
                <a:lnTo>
                  <a:pt x="9218182" y="5703750"/>
                </a:lnTo>
                <a:lnTo>
                  <a:pt x="0" y="5703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815372" y="163126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15372" y="276522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15372" y="50241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15372" y="61494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27082" y="61494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815372" y="389046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127082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27082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127082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127082" y="387668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441577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441577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41577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441577" y="388756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698262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698262" y="388756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698262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698262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54776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754776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54776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754776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069272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069272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6069272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6069272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383767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7383767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7383767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383767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3423006" y="6161360"/>
            <a:ext cx="6502558" cy="1112672"/>
            <a:chOff x="0" y="0"/>
            <a:chExt cx="2993069" cy="5121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2993069" cy="512153"/>
            </a:xfrm>
            <a:custGeom>
              <a:avLst/>
              <a:gdLst/>
              <a:ahLst/>
              <a:cxnLst/>
              <a:rect r="r" b="b" t="t" l="l"/>
              <a:pathLst>
                <a:path h="512153" w="2993069">
                  <a:moveTo>
                    <a:pt x="0" y="0"/>
                  </a:moveTo>
                  <a:lnTo>
                    <a:pt x="2993069" y="0"/>
                  </a:lnTo>
                  <a:lnTo>
                    <a:pt x="2993069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3423006" y="6149418"/>
            <a:ext cx="1002482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JUNE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8960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8960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38960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389602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38960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41029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41029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741029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741029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092455" y="610217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741029" y="376832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092455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09245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09245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092455" y="377950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04214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04214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042145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042145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44388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44388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44388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44388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795308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795308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795308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795308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64565" y="260496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64565" y="37707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64565" y="610217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64565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7411478" y="6126322"/>
            <a:ext cx="2592238" cy="1143933"/>
            <a:chOff x="0" y="0"/>
            <a:chExt cx="1160577" cy="512153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1160577" cy="512153"/>
            </a:xfrm>
            <a:custGeom>
              <a:avLst/>
              <a:gdLst/>
              <a:ahLst/>
              <a:cxnLst/>
              <a:rect r="r" b="b" t="t" l="l"/>
              <a:pathLst>
                <a:path h="512153" w="1160577">
                  <a:moveTo>
                    <a:pt x="0" y="0"/>
                  </a:moveTo>
                  <a:lnTo>
                    <a:pt x="1160577" y="0"/>
                  </a:lnTo>
                  <a:lnTo>
                    <a:pt x="1160577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6" id="36"/>
          <p:cNvSpPr txBox="true"/>
          <p:nvPr/>
        </p:nvSpPr>
        <p:spPr>
          <a:xfrm rot="0">
            <a:off x="7411478" y="6113726"/>
            <a:ext cx="1511187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JULY 2026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0" id="40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4" id="44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6" id="46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50" id="50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2" id="52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56870" y="1609795"/>
            <a:ext cx="9194974" cy="5689390"/>
          </a:xfrm>
          <a:custGeom>
            <a:avLst/>
            <a:gdLst/>
            <a:ahLst/>
            <a:cxnLst/>
            <a:rect r="r" b="b" t="t" l="l"/>
            <a:pathLst>
              <a:path h="5689390" w="9194974">
                <a:moveTo>
                  <a:pt x="0" y="0"/>
                </a:moveTo>
                <a:lnTo>
                  <a:pt x="9194975" y="0"/>
                </a:lnTo>
                <a:lnTo>
                  <a:pt x="9194975" y="5689391"/>
                </a:lnTo>
                <a:lnTo>
                  <a:pt x="0" y="56893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438507" y="2757195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38507" y="3888302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438507" y="6141813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438507" y="5019409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371335" y="1634791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371335" y="2765898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371335" y="5027867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371335" y="615897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371335" y="389700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682521" y="1634791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682521" y="2765898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682521" y="5027867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682521" y="6158974"/>
            <a:ext cx="584098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682521" y="3885915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082402" y="2765898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082402" y="5027867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082402" y="389700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082402" y="615897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71216" y="2757195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771216" y="3888302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71216" y="6150271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771216" y="5019409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141576" y="2765898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141576" y="389700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141576" y="615897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141576" y="5028111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30391" y="2765898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30391" y="1634791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830391" y="389700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30391" y="6158974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830391" y="5027867"/>
            <a:ext cx="310007" cy="344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1"/>
              </a:lnSpc>
            </a:pPr>
            <a:r>
              <a:rPr lang="en-US" sz="196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AUGUST 2026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9" id="49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grpSp>
        <p:nvGrpSpPr>
          <p:cNvPr name="Group 56" id="56"/>
          <p:cNvGrpSpPr/>
          <p:nvPr/>
        </p:nvGrpSpPr>
        <p:grpSpPr>
          <a:xfrm rot="0">
            <a:off x="2141576" y="1629133"/>
            <a:ext cx="5132675" cy="1110979"/>
            <a:chOff x="0" y="0"/>
            <a:chExt cx="2444775" cy="529177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2444775" cy="529177"/>
            </a:xfrm>
            <a:custGeom>
              <a:avLst/>
              <a:gdLst/>
              <a:ahLst/>
              <a:cxnLst/>
              <a:rect r="r" b="b" t="t" l="l"/>
              <a:pathLst>
                <a:path h="529177" w="2444775">
                  <a:moveTo>
                    <a:pt x="0" y="0"/>
                  </a:moveTo>
                  <a:lnTo>
                    <a:pt x="2444775" y="0"/>
                  </a:lnTo>
                  <a:lnTo>
                    <a:pt x="2444775" y="529177"/>
                  </a:lnTo>
                  <a:lnTo>
                    <a:pt x="0" y="529177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8" id="58"/>
          <p:cNvSpPr txBox="true"/>
          <p:nvPr/>
        </p:nvSpPr>
        <p:spPr>
          <a:xfrm rot="0">
            <a:off x="2141576" y="1620364"/>
            <a:ext cx="721431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09131" y="1612862"/>
            <a:ext cx="9273739" cy="5738126"/>
          </a:xfrm>
          <a:custGeom>
            <a:avLst/>
            <a:gdLst/>
            <a:ahLst/>
            <a:cxnLst/>
            <a:rect r="r" b="b" t="t" l="l"/>
            <a:pathLst>
              <a:path h="5738126" w="9273739">
                <a:moveTo>
                  <a:pt x="0" y="0"/>
                </a:moveTo>
                <a:lnTo>
                  <a:pt x="9273738" y="0"/>
                </a:lnTo>
                <a:lnTo>
                  <a:pt x="9273738" y="5738126"/>
                </a:lnTo>
                <a:lnTo>
                  <a:pt x="0" y="57381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4729144" y="6208592"/>
            <a:ext cx="5225135" cy="1119378"/>
            <a:chOff x="0" y="0"/>
            <a:chExt cx="2390674" cy="51215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90674" cy="512153"/>
            </a:xfrm>
            <a:custGeom>
              <a:avLst/>
              <a:gdLst/>
              <a:ahLst/>
              <a:cxnLst/>
              <a:rect r="r" b="b" t="t" l="l"/>
              <a:pathLst>
                <a:path h="512153" w="2390674">
                  <a:moveTo>
                    <a:pt x="0" y="0"/>
                  </a:moveTo>
                  <a:lnTo>
                    <a:pt x="2390674" y="0"/>
                  </a:lnTo>
                  <a:lnTo>
                    <a:pt x="2390674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2106234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428651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751069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073487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395904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718322" y="1638480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83816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83816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106234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106234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28651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428651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751069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751069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073487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073487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395904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395904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8718322" y="2779276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718322" y="5060621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83816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83816" y="620141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106234" y="620141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428651" y="6201417"/>
            <a:ext cx="426490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35752" y="6201417"/>
            <a:ext cx="1060007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106234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428651" y="3908887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751069" y="3919825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073487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395904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8718322" y="3920072"/>
            <a:ext cx="312663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SEPTEMBER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9" id="59"/>
          <p:cNvSpPr txBox="true"/>
          <p:nvPr/>
        </p:nvSpPr>
        <p:spPr>
          <a:xfrm rot="0">
            <a:off x="3456199" y="2954542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Start basisopleiding Impact met Honden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6073487" y="5235888"/>
            <a:ext cx="1167326" cy="1036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</a:rPr>
              <a:t>Basis Opleiding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cursus-begeleider-angst-voor-honden-voorbij-hondenangst/"/>
              </a:rPr>
              <a:t>Angst voor Honden</a:t>
            </a:r>
          </a:p>
          <a:p>
            <a:pPr algn="ctr">
              <a:lnSpc>
                <a:spcPts val="1679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DAG9nrKBV5M</dc:identifier>
  <dcterms:modified xsi:type="dcterms:W3CDTF">2011-08-01T06:04:30Z</dcterms:modified>
  <cp:revision>1</cp:revision>
  <dc:title>CoHond Cellege kalender 2026</dc:title>
</cp:coreProperties>
</file>